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37" r:id="rId2"/>
    <p:sldId id="257" r:id="rId3"/>
    <p:sldId id="258" r:id="rId4"/>
    <p:sldId id="259" r:id="rId5"/>
    <p:sldId id="260" r:id="rId6"/>
    <p:sldId id="338" r:id="rId7"/>
    <p:sldId id="339" r:id="rId8"/>
    <p:sldId id="267" r:id="rId9"/>
    <p:sldId id="268" r:id="rId10"/>
    <p:sldId id="269" r:id="rId11"/>
    <p:sldId id="270" r:id="rId12"/>
    <p:sldId id="336" r:id="rId13"/>
    <p:sldId id="271" r:id="rId14"/>
    <p:sldId id="273" r:id="rId15"/>
    <p:sldId id="274" r:id="rId16"/>
    <p:sldId id="275" r:id="rId17"/>
    <p:sldId id="276" r:id="rId18"/>
    <p:sldId id="311" r:id="rId19"/>
    <p:sldId id="282" r:id="rId20"/>
    <p:sldId id="283" r:id="rId21"/>
    <p:sldId id="284" r:id="rId22"/>
    <p:sldId id="290" r:id="rId23"/>
    <p:sldId id="291" r:id="rId24"/>
    <p:sldId id="292" r:id="rId25"/>
    <p:sldId id="293" r:id="rId26"/>
    <p:sldId id="294" r:id="rId27"/>
    <p:sldId id="307" r:id="rId28"/>
    <p:sldId id="295" r:id="rId29"/>
    <p:sldId id="331" r:id="rId30"/>
    <p:sldId id="309" r:id="rId31"/>
    <p:sldId id="310" r:id="rId32"/>
    <p:sldId id="296" r:id="rId33"/>
    <p:sldId id="332" r:id="rId34"/>
    <p:sldId id="261" r:id="rId35"/>
    <p:sldId id="262" r:id="rId36"/>
    <p:sldId id="263" r:id="rId37"/>
    <p:sldId id="335" r:id="rId38"/>
    <p:sldId id="333" r:id="rId39"/>
    <p:sldId id="277" r:id="rId40"/>
    <p:sldId id="265" r:id="rId41"/>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921" userDrawn="1">
          <p15:clr>
            <a:srgbClr val="A4A3A4"/>
          </p15:clr>
        </p15:guide>
        <p15:guide id="2" pos="21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howGuides="1">
      <p:cViewPr varScale="1">
        <p:scale>
          <a:sx n="52" d="100"/>
          <a:sy n="52" d="100"/>
        </p:scale>
        <p:origin x="874" y="62"/>
      </p:cViewPr>
      <p:guideLst>
        <p:guide orient="horz" pos="2921"/>
        <p:guide pos="213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wmya yallabandi" userId="9a3b5c581315ac71" providerId="LiveId" clId="{E3F1291C-2CBA-459E-94B7-1A5B95538387}"/>
    <pc:docChg chg="undo redo custSel addSld delSld modSld sldOrd">
      <pc:chgData name="sowmya yallabandi" userId="9a3b5c581315ac71" providerId="LiveId" clId="{E3F1291C-2CBA-459E-94B7-1A5B95538387}" dt="2024-06-07T11:49:48.258" v="677" actId="1035"/>
      <pc:docMkLst>
        <pc:docMk/>
      </pc:docMkLst>
      <pc:sldChg chg="addSp delSp modSp del mod">
        <pc:chgData name="sowmya yallabandi" userId="9a3b5c581315ac71" providerId="LiveId" clId="{E3F1291C-2CBA-459E-94B7-1A5B95538387}" dt="2024-06-05T20:30:58.992" v="325" actId="47"/>
        <pc:sldMkLst>
          <pc:docMk/>
          <pc:sldMk cId="0" sldId="256"/>
        </pc:sldMkLst>
        <pc:spChg chg="mod ord">
          <ac:chgData name="sowmya yallabandi" userId="9a3b5c581315ac71" providerId="LiveId" clId="{E3F1291C-2CBA-459E-94B7-1A5B95538387}" dt="2024-06-05T20:29:02.180" v="294" actId="207"/>
          <ac:spMkLst>
            <pc:docMk/>
            <pc:sldMk cId="0" sldId="256"/>
            <ac:spMk id="2" creationId="{00000000-0000-0000-0000-000000000000}"/>
          </ac:spMkLst>
        </pc:spChg>
        <pc:spChg chg="add del mod ord">
          <ac:chgData name="sowmya yallabandi" userId="9a3b5c581315ac71" providerId="LiveId" clId="{E3F1291C-2CBA-459E-94B7-1A5B95538387}" dt="2024-06-05T20:29:59.615" v="307" actId="478"/>
          <ac:spMkLst>
            <pc:docMk/>
            <pc:sldMk cId="0" sldId="256"/>
            <ac:spMk id="3" creationId="{F0EFCA3B-850F-6671-B271-B3AD2107A052}"/>
          </ac:spMkLst>
        </pc:spChg>
        <pc:spChg chg="del">
          <ac:chgData name="sowmya yallabandi" userId="9a3b5c581315ac71" providerId="LiveId" clId="{E3F1291C-2CBA-459E-94B7-1A5B95538387}" dt="2024-06-05T20:28:46.690" v="290" actId="478"/>
          <ac:spMkLst>
            <pc:docMk/>
            <pc:sldMk cId="0" sldId="256"/>
            <ac:spMk id="4" creationId="{00000000-0000-0000-0000-000000000000}"/>
          </ac:spMkLst>
        </pc:spChg>
        <pc:picChg chg="del">
          <ac:chgData name="sowmya yallabandi" userId="9a3b5c581315ac71" providerId="LiveId" clId="{E3F1291C-2CBA-459E-94B7-1A5B95538387}" dt="2024-06-05T20:30:15.771" v="312" actId="478"/>
          <ac:picMkLst>
            <pc:docMk/>
            <pc:sldMk cId="0" sldId="256"/>
            <ac:picMk id="5" creationId="{00000000-0000-0000-0000-000000000000}"/>
          </ac:picMkLst>
        </pc:picChg>
      </pc:sldChg>
      <pc:sldChg chg="modSp mod">
        <pc:chgData name="sowmya yallabandi" userId="9a3b5c581315ac71" providerId="LiveId" clId="{E3F1291C-2CBA-459E-94B7-1A5B95538387}" dt="2024-06-06T10:30:55.186" v="648" actId="2711"/>
        <pc:sldMkLst>
          <pc:docMk/>
          <pc:sldMk cId="0" sldId="257"/>
        </pc:sldMkLst>
        <pc:spChg chg="mod">
          <ac:chgData name="sowmya yallabandi" userId="9a3b5c581315ac71" providerId="LiveId" clId="{E3F1291C-2CBA-459E-94B7-1A5B95538387}" dt="2024-06-05T21:13:59.302" v="531" actId="14100"/>
          <ac:spMkLst>
            <pc:docMk/>
            <pc:sldMk cId="0" sldId="257"/>
            <ac:spMk id="3" creationId="{00000000-0000-0000-0000-000000000000}"/>
          </ac:spMkLst>
        </pc:spChg>
        <pc:spChg chg="mod">
          <ac:chgData name="sowmya yallabandi" userId="9a3b5c581315ac71" providerId="LiveId" clId="{E3F1291C-2CBA-459E-94B7-1A5B95538387}" dt="2024-06-06T10:30:55.186" v="648" actId="2711"/>
          <ac:spMkLst>
            <pc:docMk/>
            <pc:sldMk cId="0" sldId="257"/>
            <ac:spMk id="5" creationId="{00000000-0000-0000-0000-000000000000}"/>
          </ac:spMkLst>
        </pc:spChg>
      </pc:sldChg>
      <pc:sldChg chg="modSp mod">
        <pc:chgData name="sowmya yallabandi" userId="9a3b5c581315ac71" providerId="LiveId" clId="{E3F1291C-2CBA-459E-94B7-1A5B95538387}" dt="2024-06-06T10:31:06.585" v="649" actId="2711"/>
        <pc:sldMkLst>
          <pc:docMk/>
          <pc:sldMk cId="0" sldId="258"/>
        </pc:sldMkLst>
        <pc:spChg chg="mod">
          <ac:chgData name="sowmya yallabandi" userId="9a3b5c581315ac71" providerId="LiveId" clId="{E3F1291C-2CBA-459E-94B7-1A5B95538387}" dt="2024-06-06T10:31:06.585" v="649" actId="2711"/>
          <ac:spMkLst>
            <pc:docMk/>
            <pc:sldMk cId="0" sldId="258"/>
            <ac:spMk id="5" creationId="{00000000-0000-0000-0000-000000000000}"/>
          </ac:spMkLst>
        </pc:spChg>
        <pc:picChg chg="mod">
          <ac:chgData name="sowmya yallabandi" userId="9a3b5c581315ac71" providerId="LiveId" clId="{E3F1291C-2CBA-459E-94B7-1A5B95538387}" dt="2024-06-05T21:14:37.444" v="537" actId="1036"/>
          <ac:picMkLst>
            <pc:docMk/>
            <pc:sldMk cId="0" sldId="258"/>
            <ac:picMk id="9" creationId="{00000000-0000-0000-0000-000000000000}"/>
          </ac:picMkLst>
        </pc:picChg>
      </pc:sldChg>
      <pc:sldChg chg="modSp mod">
        <pc:chgData name="sowmya yallabandi" userId="9a3b5c581315ac71" providerId="LiveId" clId="{E3F1291C-2CBA-459E-94B7-1A5B95538387}" dt="2024-06-06T10:38:56.361" v="652" actId="207"/>
        <pc:sldMkLst>
          <pc:docMk/>
          <pc:sldMk cId="0" sldId="259"/>
        </pc:sldMkLst>
        <pc:spChg chg="mod">
          <ac:chgData name="sowmya yallabandi" userId="9a3b5c581315ac71" providerId="LiveId" clId="{E3F1291C-2CBA-459E-94B7-1A5B95538387}" dt="2024-06-06T10:38:56.361" v="652" actId="207"/>
          <ac:spMkLst>
            <pc:docMk/>
            <pc:sldMk cId="0" sldId="259"/>
            <ac:spMk id="7" creationId="{00000000-0000-0000-0000-000000000000}"/>
          </ac:spMkLst>
        </pc:spChg>
      </pc:sldChg>
      <pc:sldChg chg="modSp mod">
        <pc:chgData name="sowmya yallabandi" userId="9a3b5c581315ac71" providerId="LiveId" clId="{E3F1291C-2CBA-459E-94B7-1A5B95538387}" dt="2024-06-06T10:31:23.639" v="651" actId="2711"/>
        <pc:sldMkLst>
          <pc:docMk/>
          <pc:sldMk cId="0" sldId="260"/>
        </pc:sldMkLst>
        <pc:spChg chg="mod">
          <ac:chgData name="sowmya yallabandi" userId="9a3b5c581315ac71" providerId="LiveId" clId="{E3F1291C-2CBA-459E-94B7-1A5B95538387}" dt="2024-06-05T21:14:57.526" v="538" actId="1076"/>
          <ac:spMkLst>
            <pc:docMk/>
            <pc:sldMk cId="0" sldId="260"/>
            <ac:spMk id="12" creationId="{00000000-0000-0000-0000-000000000000}"/>
          </ac:spMkLst>
        </pc:spChg>
        <pc:spChg chg="mod">
          <ac:chgData name="sowmya yallabandi" userId="9a3b5c581315ac71" providerId="LiveId" clId="{E3F1291C-2CBA-459E-94B7-1A5B95538387}" dt="2024-06-05T20:32:25.401" v="331" actId="14100"/>
          <ac:spMkLst>
            <pc:docMk/>
            <pc:sldMk cId="0" sldId="260"/>
            <ac:spMk id="17" creationId="{00000000-0000-0000-0000-000000000000}"/>
          </ac:spMkLst>
        </pc:spChg>
        <pc:spChg chg="mod">
          <ac:chgData name="sowmya yallabandi" userId="9a3b5c581315ac71" providerId="LiveId" clId="{E3F1291C-2CBA-459E-94B7-1A5B95538387}" dt="2024-06-06T10:31:23.639" v="651" actId="2711"/>
          <ac:spMkLst>
            <pc:docMk/>
            <pc:sldMk cId="0" sldId="260"/>
            <ac:spMk id="18" creationId="{00000000-0000-0000-0000-000000000000}"/>
          </ac:spMkLst>
        </pc:spChg>
        <pc:picChg chg="mod">
          <ac:chgData name="sowmya yallabandi" userId="9a3b5c581315ac71" providerId="LiveId" clId="{E3F1291C-2CBA-459E-94B7-1A5B95538387}" dt="2024-06-05T21:14:15.300" v="533" actId="1036"/>
          <ac:picMkLst>
            <pc:docMk/>
            <pc:sldMk cId="0" sldId="260"/>
            <ac:picMk id="13" creationId="{00000000-0000-0000-0000-000000000000}"/>
          </ac:picMkLst>
        </pc:picChg>
      </pc:sldChg>
      <pc:sldChg chg="modSp mod">
        <pc:chgData name="sowmya yallabandi" userId="9a3b5c581315ac71" providerId="LiveId" clId="{E3F1291C-2CBA-459E-94B7-1A5B95538387}" dt="2024-06-05T21:19:57.624" v="562" actId="2711"/>
        <pc:sldMkLst>
          <pc:docMk/>
          <pc:sldMk cId="0" sldId="261"/>
        </pc:sldMkLst>
        <pc:spChg chg="mod">
          <ac:chgData name="sowmya yallabandi" userId="9a3b5c581315ac71" providerId="LiveId" clId="{E3F1291C-2CBA-459E-94B7-1A5B95538387}" dt="2024-06-05T21:19:57.624" v="562" actId="2711"/>
          <ac:spMkLst>
            <pc:docMk/>
            <pc:sldMk cId="0" sldId="261"/>
            <ac:spMk id="2" creationId="{00000000-0000-0000-0000-000000000000}"/>
          </ac:spMkLst>
        </pc:spChg>
      </pc:sldChg>
      <pc:sldChg chg="modSp mod">
        <pc:chgData name="sowmya yallabandi" userId="9a3b5c581315ac71" providerId="LiveId" clId="{E3F1291C-2CBA-459E-94B7-1A5B95538387}" dt="2024-06-05T21:22:00.199" v="617"/>
        <pc:sldMkLst>
          <pc:docMk/>
          <pc:sldMk cId="0" sldId="262"/>
        </pc:sldMkLst>
        <pc:spChg chg="mod">
          <ac:chgData name="sowmya yallabandi" userId="9a3b5c581315ac71" providerId="LiveId" clId="{E3F1291C-2CBA-459E-94B7-1A5B95538387}" dt="2024-06-05T21:22:00.199" v="617"/>
          <ac:spMkLst>
            <pc:docMk/>
            <pc:sldMk cId="0" sldId="262"/>
            <ac:spMk id="3" creationId="{00000000-0000-0000-0000-000000000000}"/>
          </ac:spMkLst>
        </pc:spChg>
      </pc:sldChg>
      <pc:sldChg chg="modSp mod">
        <pc:chgData name="sowmya yallabandi" userId="9a3b5c581315ac71" providerId="LiveId" clId="{E3F1291C-2CBA-459E-94B7-1A5B95538387}" dt="2024-06-05T21:22:40.702" v="628" actId="20577"/>
        <pc:sldMkLst>
          <pc:docMk/>
          <pc:sldMk cId="0" sldId="263"/>
        </pc:sldMkLst>
        <pc:spChg chg="mod">
          <ac:chgData name="sowmya yallabandi" userId="9a3b5c581315ac71" providerId="LiveId" clId="{E3F1291C-2CBA-459E-94B7-1A5B95538387}" dt="2024-06-05T21:22:40.702" v="628" actId="20577"/>
          <ac:spMkLst>
            <pc:docMk/>
            <pc:sldMk cId="0" sldId="263"/>
            <ac:spMk id="3" creationId="{00000000-0000-0000-0000-000000000000}"/>
          </ac:spMkLst>
        </pc:spChg>
      </pc:sldChg>
      <pc:sldChg chg="addSp delSp modSp mod">
        <pc:chgData name="sowmya yallabandi" userId="9a3b5c581315ac71" providerId="LiveId" clId="{E3F1291C-2CBA-459E-94B7-1A5B95538387}" dt="2024-06-07T11:49:48.258" v="677" actId="1035"/>
        <pc:sldMkLst>
          <pc:docMk/>
          <pc:sldMk cId="0" sldId="269"/>
        </pc:sldMkLst>
        <pc:spChg chg="mod">
          <ac:chgData name="sowmya yallabandi" userId="9a3b5c581315ac71" providerId="LiveId" clId="{E3F1291C-2CBA-459E-94B7-1A5B95538387}" dt="2024-06-05T20:36:25.512" v="349" actId="1076"/>
          <ac:spMkLst>
            <pc:docMk/>
            <pc:sldMk cId="0" sldId="269"/>
            <ac:spMk id="2" creationId="{00000000-0000-0000-0000-000000000000}"/>
          </ac:spMkLst>
        </pc:spChg>
        <pc:spChg chg="del mod">
          <ac:chgData name="sowmya yallabandi" userId="9a3b5c581315ac71" providerId="LiveId" clId="{E3F1291C-2CBA-459E-94B7-1A5B95538387}" dt="2024-06-05T20:36:03.574" v="345" actId="478"/>
          <ac:spMkLst>
            <pc:docMk/>
            <pc:sldMk cId="0" sldId="269"/>
            <ac:spMk id="3" creationId="{00000000-0000-0000-0000-000000000000}"/>
          </ac:spMkLst>
        </pc:spChg>
        <pc:spChg chg="add mod">
          <ac:chgData name="sowmya yallabandi" userId="9a3b5c581315ac71" providerId="LiveId" clId="{E3F1291C-2CBA-459E-94B7-1A5B95538387}" dt="2024-06-05T20:35:46.580" v="340" actId="14100"/>
          <ac:spMkLst>
            <pc:docMk/>
            <pc:sldMk cId="0" sldId="269"/>
            <ac:spMk id="4" creationId="{6E6330F8-44DC-FF50-8C22-A28C2ED138B1}"/>
          </ac:spMkLst>
        </pc:spChg>
        <pc:spChg chg="add mod">
          <ac:chgData name="sowmya yallabandi" userId="9a3b5c581315ac71" providerId="LiveId" clId="{E3F1291C-2CBA-459E-94B7-1A5B95538387}" dt="2024-06-05T20:37:36.053" v="361" actId="1076"/>
          <ac:spMkLst>
            <pc:docMk/>
            <pc:sldMk cId="0" sldId="269"/>
            <ac:spMk id="5" creationId="{C9802EC6-FBDF-B786-3BCD-FF6FE51CFE1E}"/>
          </ac:spMkLst>
        </pc:spChg>
        <pc:picChg chg="del mod">
          <ac:chgData name="sowmya yallabandi" userId="9a3b5c581315ac71" providerId="LiveId" clId="{E3F1291C-2CBA-459E-94B7-1A5B95538387}" dt="2024-06-05T20:39:05.016" v="364" actId="478"/>
          <ac:picMkLst>
            <pc:docMk/>
            <pc:sldMk cId="0" sldId="269"/>
            <ac:picMk id="100" creationId="{00000000-0000-0000-0000-000000000000}"/>
          </ac:picMkLst>
        </pc:picChg>
        <pc:picChg chg="add mod">
          <ac:chgData name="sowmya yallabandi" userId="9a3b5c581315ac71" providerId="LiveId" clId="{E3F1291C-2CBA-459E-94B7-1A5B95538387}" dt="2024-06-07T11:49:48.258" v="677" actId="1035"/>
          <ac:picMkLst>
            <pc:docMk/>
            <pc:sldMk cId="0" sldId="269"/>
            <ac:picMk id="2052" creationId="{8A742994-6511-6BE0-0C02-E1F4E97202CF}"/>
          </ac:picMkLst>
        </pc:picChg>
      </pc:sldChg>
      <pc:sldChg chg="modSp mod">
        <pc:chgData name="sowmya yallabandi" userId="9a3b5c581315ac71" providerId="LiveId" clId="{E3F1291C-2CBA-459E-94B7-1A5B95538387}" dt="2024-06-05T20:40:07.377" v="375" actId="1037"/>
        <pc:sldMkLst>
          <pc:docMk/>
          <pc:sldMk cId="0" sldId="270"/>
        </pc:sldMkLst>
        <pc:spChg chg="mod">
          <ac:chgData name="sowmya yallabandi" userId="9a3b5c581315ac71" providerId="LiveId" clId="{E3F1291C-2CBA-459E-94B7-1A5B95538387}" dt="2024-06-05T20:33:00.057" v="335" actId="14100"/>
          <ac:spMkLst>
            <pc:docMk/>
            <pc:sldMk cId="0" sldId="270"/>
            <ac:spMk id="3" creationId="{00000000-0000-0000-0000-000000000000}"/>
          </ac:spMkLst>
        </pc:spChg>
        <pc:spChg chg="mod">
          <ac:chgData name="sowmya yallabandi" userId="9a3b5c581315ac71" providerId="LiveId" clId="{E3F1291C-2CBA-459E-94B7-1A5B95538387}" dt="2024-06-05T20:32:52.389" v="334" actId="14100"/>
          <ac:spMkLst>
            <pc:docMk/>
            <pc:sldMk cId="0" sldId="270"/>
            <ac:spMk id="11" creationId="{00000000-0000-0000-0000-000000000000}"/>
          </ac:spMkLst>
        </pc:spChg>
        <pc:picChg chg="mod">
          <ac:chgData name="sowmya yallabandi" userId="9a3b5c581315ac71" providerId="LiveId" clId="{E3F1291C-2CBA-459E-94B7-1A5B95538387}" dt="2024-06-05T20:40:07.377" v="375" actId="1037"/>
          <ac:picMkLst>
            <pc:docMk/>
            <pc:sldMk cId="0" sldId="270"/>
            <ac:picMk id="5" creationId="{00000000-0000-0000-0000-000000000000}"/>
          </ac:picMkLst>
        </pc:picChg>
      </pc:sldChg>
      <pc:sldChg chg="modSp mod">
        <pc:chgData name="sowmya yallabandi" userId="9a3b5c581315ac71" providerId="LiveId" clId="{E3F1291C-2CBA-459E-94B7-1A5B95538387}" dt="2024-06-07T11:33:21.226" v="656" actId="20577"/>
        <pc:sldMkLst>
          <pc:docMk/>
          <pc:sldMk cId="0" sldId="273"/>
        </pc:sldMkLst>
        <pc:spChg chg="mod">
          <ac:chgData name="sowmya yallabandi" userId="9a3b5c581315ac71" providerId="LiveId" clId="{E3F1291C-2CBA-459E-94B7-1A5B95538387}" dt="2024-06-07T11:33:21.226" v="656" actId="20577"/>
          <ac:spMkLst>
            <pc:docMk/>
            <pc:sldMk cId="0" sldId="273"/>
            <ac:spMk id="4" creationId="{00000000-0000-0000-0000-000000000000}"/>
          </ac:spMkLst>
        </pc:spChg>
      </pc:sldChg>
      <pc:sldChg chg="modSp mod">
        <pc:chgData name="sowmya yallabandi" userId="9a3b5c581315ac71" providerId="LiveId" clId="{E3F1291C-2CBA-459E-94B7-1A5B95538387}" dt="2024-06-07T11:45:12.633" v="672" actId="20577"/>
        <pc:sldMkLst>
          <pc:docMk/>
          <pc:sldMk cId="0" sldId="276"/>
        </pc:sldMkLst>
        <pc:spChg chg="mod">
          <ac:chgData name="sowmya yallabandi" userId="9a3b5c581315ac71" providerId="LiveId" clId="{E3F1291C-2CBA-459E-94B7-1A5B95538387}" dt="2024-06-07T11:45:12.633" v="672" actId="20577"/>
          <ac:spMkLst>
            <pc:docMk/>
            <pc:sldMk cId="0" sldId="276"/>
            <ac:spMk id="2" creationId="{00000000-0000-0000-0000-000000000000}"/>
          </ac:spMkLst>
        </pc:spChg>
        <pc:spChg chg="mod">
          <ac:chgData name="sowmya yallabandi" userId="9a3b5c581315ac71" providerId="LiveId" clId="{E3F1291C-2CBA-459E-94B7-1A5B95538387}" dt="2024-06-05T20:41:16.270" v="389" actId="14100"/>
          <ac:spMkLst>
            <pc:docMk/>
            <pc:sldMk cId="0" sldId="276"/>
            <ac:spMk id="4" creationId="{00000000-0000-0000-0000-000000000000}"/>
          </ac:spMkLst>
        </pc:spChg>
        <pc:picChg chg="mod">
          <ac:chgData name="sowmya yallabandi" userId="9a3b5c581315ac71" providerId="LiveId" clId="{E3F1291C-2CBA-459E-94B7-1A5B95538387}" dt="2024-06-05T20:40:41.426" v="381" actId="14100"/>
          <ac:picMkLst>
            <pc:docMk/>
            <pc:sldMk cId="0" sldId="276"/>
            <ac:picMk id="7" creationId="{00000000-0000-0000-0000-000000000000}"/>
          </ac:picMkLst>
        </pc:picChg>
      </pc:sldChg>
      <pc:sldChg chg="modSp mod">
        <pc:chgData name="sowmya yallabandi" userId="9a3b5c581315ac71" providerId="LiveId" clId="{E3F1291C-2CBA-459E-94B7-1A5B95538387}" dt="2024-06-05T21:22:52.117" v="629" actId="2711"/>
        <pc:sldMkLst>
          <pc:docMk/>
          <pc:sldMk cId="0" sldId="277"/>
        </pc:sldMkLst>
        <pc:spChg chg="mod">
          <ac:chgData name="sowmya yallabandi" userId="9a3b5c581315ac71" providerId="LiveId" clId="{E3F1291C-2CBA-459E-94B7-1A5B95538387}" dt="2024-06-05T21:22:52.117" v="629" actId="2711"/>
          <ac:spMkLst>
            <pc:docMk/>
            <pc:sldMk cId="0" sldId="277"/>
            <ac:spMk id="4" creationId="{00000000-0000-0000-0000-000000000000}"/>
          </ac:spMkLst>
        </pc:spChg>
        <pc:spChg chg="mod">
          <ac:chgData name="sowmya yallabandi" userId="9a3b5c581315ac71" providerId="LiveId" clId="{E3F1291C-2CBA-459E-94B7-1A5B95538387}" dt="2024-06-05T20:10:38.103" v="1" actId="1076"/>
          <ac:spMkLst>
            <pc:docMk/>
            <pc:sldMk cId="0" sldId="277"/>
            <ac:spMk id="12" creationId="{00000000-0000-0000-0000-000000000000}"/>
          </ac:spMkLst>
        </pc:spChg>
        <pc:spChg chg="mod">
          <ac:chgData name="sowmya yallabandi" userId="9a3b5c581315ac71" providerId="LiveId" clId="{E3F1291C-2CBA-459E-94B7-1A5B95538387}" dt="2024-06-05T20:10:57.521" v="4" actId="20577"/>
          <ac:spMkLst>
            <pc:docMk/>
            <pc:sldMk cId="0" sldId="277"/>
            <ac:spMk id="13" creationId="{00000000-0000-0000-0000-000000000000}"/>
          </ac:spMkLst>
        </pc:spChg>
      </pc:sldChg>
      <pc:sldChg chg="modSp mod">
        <pc:chgData name="sowmya yallabandi" userId="9a3b5c581315ac71" providerId="LiveId" clId="{E3F1291C-2CBA-459E-94B7-1A5B95538387}" dt="2024-06-05T20:44:38.205" v="417" actId="1076"/>
        <pc:sldMkLst>
          <pc:docMk/>
          <pc:sldMk cId="0" sldId="282"/>
        </pc:sldMkLst>
        <pc:spChg chg="mod">
          <ac:chgData name="sowmya yallabandi" userId="9a3b5c581315ac71" providerId="LiveId" clId="{E3F1291C-2CBA-459E-94B7-1A5B95538387}" dt="2024-06-05T20:44:38.205" v="417" actId="1076"/>
          <ac:spMkLst>
            <pc:docMk/>
            <pc:sldMk cId="0" sldId="282"/>
            <ac:spMk id="2" creationId="{00000000-0000-0000-0000-000000000000}"/>
          </ac:spMkLst>
        </pc:spChg>
        <pc:spChg chg="mod">
          <ac:chgData name="sowmya yallabandi" userId="9a3b5c581315ac71" providerId="LiveId" clId="{E3F1291C-2CBA-459E-94B7-1A5B95538387}" dt="2024-06-05T20:44:32.579" v="416" actId="1076"/>
          <ac:spMkLst>
            <pc:docMk/>
            <pc:sldMk cId="0" sldId="282"/>
            <ac:spMk id="3" creationId="{00000000-0000-0000-0000-000000000000}"/>
          </ac:spMkLst>
        </pc:spChg>
        <pc:spChg chg="mod">
          <ac:chgData name="sowmya yallabandi" userId="9a3b5c581315ac71" providerId="LiveId" clId="{E3F1291C-2CBA-459E-94B7-1A5B95538387}" dt="2024-06-05T20:43:32.640" v="401" actId="14100"/>
          <ac:spMkLst>
            <pc:docMk/>
            <pc:sldMk cId="0" sldId="282"/>
            <ac:spMk id="11" creationId="{00000000-0000-0000-0000-000000000000}"/>
          </ac:spMkLst>
        </pc:spChg>
        <pc:picChg chg="mod">
          <ac:chgData name="sowmya yallabandi" userId="9a3b5c581315ac71" providerId="LiveId" clId="{E3F1291C-2CBA-459E-94B7-1A5B95538387}" dt="2024-06-05T20:44:19.715" v="413" actId="1037"/>
          <ac:picMkLst>
            <pc:docMk/>
            <pc:sldMk cId="0" sldId="282"/>
            <ac:picMk id="4" creationId="{00000000-0000-0000-0000-000000000000}"/>
          </ac:picMkLst>
        </pc:picChg>
      </pc:sldChg>
      <pc:sldChg chg="modSp mod">
        <pc:chgData name="sowmya yallabandi" userId="9a3b5c581315ac71" providerId="LiveId" clId="{E3F1291C-2CBA-459E-94B7-1A5B95538387}" dt="2024-06-05T20:44:47.656" v="418" actId="14100"/>
        <pc:sldMkLst>
          <pc:docMk/>
          <pc:sldMk cId="0" sldId="284"/>
        </pc:sldMkLst>
        <pc:spChg chg="mod">
          <ac:chgData name="sowmya yallabandi" userId="9a3b5c581315ac71" providerId="LiveId" clId="{E3F1291C-2CBA-459E-94B7-1A5B95538387}" dt="2024-06-05T20:44:47.656" v="418" actId="14100"/>
          <ac:spMkLst>
            <pc:docMk/>
            <pc:sldMk cId="0" sldId="284"/>
            <ac:spMk id="3" creationId="{00000000-0000-0000-0000-000000000000}"/>
          </ac:spMkLst>
        </pc:spChg>
      </pc:sldChg>
      <pc:sldChg chg="modSp mod">
        <pc:chgData name="sowmya yallabandi" userId="9a3b5c581315ac71" providerId="LiveId" clId="{E3F1291C-2CBA-459E-94B7-1A5B95538387}" dt="2024-06-05T20:45:11.299" v="424" actId="1076"/>
        <pc:sldMkLst>
          <pc:docMk/>
          <pc:sldMk cId="0" sldId="291"/>
        </pc:sldMkLst>
        <pc:spChg chg="mod">
          <ac:chgData name="sowmya yallabandi" userId="9a3b5c581315ac71" providerId="LiveId" clId="{E3F1291C-2CBA-459E-94B7-1A5B95538387}" dt="2024-06-05T20:44:58.121" v="420" actId="14100"/>
          <ac:spMkLst>
            <pc:docMk/>
            <pc:sldMk cId="0" sldId="291"/>
            <ac:spMk id="3" creationId="{00000000-0000-0000-0000-000000000000}"/>
          </ac:spMkLst>
        </pc:spChg>
        <pc:spChg chg="mod">
          <ac:chgData name="sowmya yallabandi" userId="9a3b5c581315ac71" providerId="LiveId" clId="{E3F1291C-2CBA-459E-94B7-1A5B95538387}" dt="2024-06-05T20:44:55.154" v="419" actId="14100"/>
          <ac:spMkLst>
            <pc:docMk/>
            <pc:sldMk cId="0" sldId="291"/>
            <ac:spMk id="11" creationId="{00000000-0000-0000-0000-000000000000}"/>
          </ac:spMkLst>
        </pc:spChg>
        <pc:picChg chg="mod">
          <ac:chgData name="sowmya yallabandi" userId="9a3b5c581315ac71" providerId="LiveId" clId="{E3F1291C-2CBA-459E-94B7-1A5B95538387}" dt="2024-06-05T20:45:11.299" v="424" actId="1076"/>
          <ac:picMkLst>
            <pc:docMk/>
            <pc:sldMk cId="0" sldId="291"/>
            <ac:picMk id="5" creationId="{00000000-0000-0000-0000-000000000000}"/>
          </ac:picMkLst>
        </pc:picChg>
      </pc:sldChg>
      <pc:sldChg chg="modSp mod">
        <pc:chgData name="sowmya yallabandi" userId="9a3b5c581315ac71" providerId="LiveId" clId="{E3F1291C-2CBA-459E-94B7-1A5B95538387}" dt="2024-06-05T20:45:42.986" v="439" actId="1036"/>
        <pc:sldMkLst>
          <pc:docMk/>
          <pc:sldMk cId="0" sldId="292"/>
        </pc:sldMkLst>
        <pc:spChg chg="mod">
          <ac:chgData name="sowmya yallabandi" userId="9a3b5c581315ac71" providerId="LiveId" clId="{E3F1291C-2CBA-459E-94B7-1A5B95538387}" dt="2024-06-05T20:45:32.206" v="427" actId="1076"/>
          <ac:spMkLst>
            <pc:docMk/>
            <pc:sldMk cId="0" sldId="292"/>
            <ac:spMk id="3" creationId="{00000000-0000-0000-0000-000000000000}"/>
          </ac:spMkLst>
        </pc:spChg>
        <pc:spChg chg="mod">
          <ac:chgData name="sowmya yallabandi" userId="9a3b5c581315ac71" providerId="LiveId" clId="{E3F1291C-2CBA-459E-94B7-1A5B95538387}" dt="2024-06-05T20:45:25.860" v="426" actId="14100"/>
          <ac:spMkLst>
            <pc:docMk/>
            <pc:sldMk cId="0" sldId="292"/>
            <ac:spMk id="11" creationId="{00000000-0000-0000-0000-000000000000}"/>
          </ac:spMkLst>
        </pc:spChg>
        <pc:picChg chg="mod">
          <ac:chgData name="sowmya yallabandi" userId="9a3b5c581315ac71" providerId="LiveId" clId="{E3F1291C-2CBA-459E-94B7-1A5B95538387}" dt="2024-06-05T20:45:42.986" v="439" actId="1036"/>
          <ac:picMkLst>
            <pc:docMk/>
            <pc:sldMk cId="0" sldId="292"/>
            <ac:picMk id="5" creationId="{00000000-0000-0000-0000-000000000000}"/>
          </ac:picMkLst>
        </pc:picChg>
      </pc:sldChg>
      <pc:sldChg chg="modSp mod">
        <pc:chgData name="sowmya yallabandi" userId="9a3b5c581315ac71" providerId="LiveId" clId="{E3F1291C-2CBA-459E-94B7-1A5B95538387}" dt="2024-06-05T20:12:34.842" v="5" actId="20577"/>
        <pc:sldMkLst>
          <pc:docMk/>
          <pc:sldMk cId="0" sldId="294"/>
        </pc:sldMkLst>
        <pc:spChg chg="mod">
          <ac:chgData name="sowmya yallabandi" userId="9a3b5c581315ac71" providerId="LiveId" clId="{E3F1291C-2CBA-459E-94B7-1A5B95538387}" dt="2024-06-05T20:12:34.842" v="5" actId="20577"/>
          <ac:spMkLst>
            <pc:docMk/>
            <pc:sldMk cId="0" sldId="294"/>
            <ac:spMk id="3" creationId="{00000000-0000-0000-0000-000000000000}"/>
          </ac:spMkLst>
        </pc:spChg>
      </pc:sldChg>
      <pc:sldChg chg="modSp mod">
        <pc:chgData name="sowmya yallabandi" userId="9a3b5c581315ac71" providerId="LiveId" clId="{E3F1291C-2CBA-459E-94B7-1A5B95538387}" dt="2024-06-05T20:13:11.827" v="14" actId="20577"/>
        <pc:sldMkLst>
          <pc:docMk/>
          <pc:sldMk cId="0" sldId="307"/>
        </pc:sldMkLst>
        <pc:spChg chg="mod">
          <ac:chgData name="sowmya yallabandi" userId="9a3b5c581315ac71" providerId="LiveId" clId="{E3F1291C-2CBA-459E-94B7-1A5B95538387}" dt="2024-06-05T20:13:11.827" v="14" actId="20577"/>
          <ac:spMkLst>
            <pc:docMk/>
            <pc:sldMk cId="0" sldId="307"/>
            <ac:spMk id="4" creationId="{00000000-0000-0000-0000-000000000000}"/>
          </ac:spMkLst>
        </pc:spChg>
      </pc:sldChg>
      <pc:sldChg chg="modSp mod">
        <pc:chgData name="sowmya yallabandi" userId="9a3b5c581315ac71" providerId="LiveId" clId="{E3F1291C-2CBA-459E-94B7-1A5B95538387}" dt="2024-06-05T20:14:55.870" v="108" actId="12"/>
        <pc:sldMkLst>
          <pc:docMk/>
          <pc:sldMk cId="0" sldId="309"/>
        </pc:sldMkLst>
        <pc:spChg chg="mod">
          <ac:chgData name="sowmya yallabandi" userId="9a3b5c581315ac71" providerId="LiveId" clId="{E3F1291C-2CBA-459E-94B7-1A5B95538387}" dt="2024-06-05T20:14:55.870" v="108" actId="12"/>
          <ac:spMkLst>
            <pc:docMk/>
            <pc:sldMk cId="0" sldId="309"/>
            <ac:spMk id="2" creationId="{00000000-0000-0000-0000-000000000000}"/>
          </ac:spMkLst>
        </pc:spChg>
      </pc:sldChg>
      <pc:sldChg chg="modSp mod">
        <pc:chgData name="sowmya yallabandi" userId="9a3b5c581315ac71" providerId="LiveId" clId="{E3F1291C-2CBA-459E-94B7-1A5B95538387}" dt="2024-06-05T20:15:23.116" v="110" actId="207"/>
        <pc:sldMkLst>
          <pc:docMk/>
          <pc:sldMk cId="0" sldId="310"/>
        </pc:sldMkLst>
        <pc:spChg chg="mod">
          <ac:chgData name="sowmya yallabandi" userId="9a3b5c581315ac71" providerId="LiveId" clId="{E3F1291C-2CBA-459E-94B7-1A5B95538387}" dt="2024-06-05T20:15:23.116" v="110" actId="207"/>
          <ac:spMkLst>
            <pc:docMk/>
            <pc:sldMk cId="0" sldId="310"/>
            <ac:spMk id="2" creationId="{00000000-0000-0000-0000-000000000000}"/>
          </ac:spMkLst>
        </pc:spChg>
      </pc:sldChg>
      <pc:sldChg chg="modSp mod">
        <pc:chgData name="sowmya yallabandi" userId="9a3b5c581315ac71" providerId="LiveId" clId="{E3F1291C-2CBA-459E-94B7-1A5B95538387}" dt="2024-06-05T20:41:05.377" v="387" actId="1038"/>
        <pc:sldMkLst>
          <pc:docMk/>
          <pc:sldMk cId="0" sldId="311"/>
        </pc:sldMkLst>
        <pc:spChg chg="mod">
          <ac:chgData name="sowmya yallabandi" userId="9a3b5c581315ac71" providerId="LiveId" clId="{E3F1291C-2CBA-459E-94B7-1A5B95538387}" dt="2024-06-05T20:41:03.445" v="385" actId="14100"/>
          <ac:spMkLst>
            <pc:docMk/>
            <pc:sldMk cId="0" sldId="311"/>
            <ac:spMk id="11" creationId="{00000000-0000-0000-0000-000000000000}"/>
          </ac:spMkLst>
        </pc:spChg>
        <pc:picChg chg="mod">
          <ac:chgData name="sowmya yallabandi" userId="9a3b5c581315ac71" providerId="LiveId" clId="{E3F1291C-2CBA-459E-94B7-1A5B95538387}" dt="2024-06-05T20:41:05.377" v="387" actId="1038"/>
          <ac:picMkLst>
            <pc:docMk/>
            <pc:sldMk cId="0" sldId="311"/>
            <ac:picMk id="10" creationId="{00000000-0000-0000-0000-000000000000}"/>
          </ac:picMkLst>
        </pc:picChg>
      </pc:sldChg>
      <pc:sldChg chg="modSp mod">
        <pc:chgData name="sowmya yallabandi" userId="9a3b5c581315ac71" providerId="LiveId" clId="{E3F1291C-2CBA-459E-94B7-1A5B95538387}" dt="2024-06-05T20:14:15.699" v="70" actId="20577"/>
        <pc:sldMkLst>
          <pc:docMk/>
          <pc:sldMk cId="0" sldId="331"/>
        </pc:sldMkLst>
        <pc:spChg chg="mod">
          <ac:chgData name="sowmya yallabandi" userId="9a3b5c581315ac71" providerId="LiveId" clId="{E3F1291C-2CBA-459E-94B7-1A5B95538387}" dt="2024-06-05T20:14:15.699" v="70" actId="20577"/>
          <ac:spMkLst>
            <pc:docMk/>
            <pc:sldMk cId="0" sldId="331"/>
            <ac:spMk id="2" creationId="{00000000-0000-0000-0000-000000000000}"/>
          </ac:spMkLst>
        </pc:spChg>
      </pc:sldChg>
      <pc:sldChg chg="addSp modSp add del mod ord">
        <pc:chgData name="sowmya yallabandi" userId="9a3b5c581315ac71" providerId="LiveId" clId="{E3F1291C-2CBA-459E-94B7-1A5B95538387}" dt="2024-06-06T10:28:28.820" v="647" actId="20577"/>
        <pc:sldMkLst>
          <pc:docMk/>
          <pc:sldMk cId="0" sldId="335"/>
        </pc:sldMkLst>
        <pc:spChg chg="add mod">
          <ac:chgData name="sowmya yallabandi" userId="9a3b5c581315ac71" providerId="LiveId" clId="{E3F1291C-2CBA-459E-94B7-1A5B95538387}" dt="2024-06-06T10:28:28.820" v="647" actId="20577"/>
          <ac:spMkLst>
            <pc:docMk/>
            <pc:sldMk cId="0" sldId="335"/>
            <ac:spMk id="3" creationId="{40CA3D16-7920-EA1C-450A-89D1945D4865}"/>
          </ac:spMkLst>
        </pc:spChg>
        <pc:spChg chg="mod">
          <ac:chgData name="sowmya yallabandi" userId="9a3b5c581315ac71" providerId="LiveId" clId="{E3F1291C-2CBA-459E-94B7-1A5B95538387}" dt="2024-06-05T21:10:54.929" v="473" actId="1076"/>
          <ac:spMkLst>
            <pc:docMk/>
            <pc:sldMk cId="0" sldId="335"/>
            <ac:spMk id="7" creationId="{00000000-0000-0000-0000-000000000000}"/>
          </ac:spMkLst>
        </pc:spChg>
        <pc:picChg chg="mod">
          <ac:chgData name="sowmya yallabandi" userId="9a3b5c581315ac71" providerId="LiveId" clId="{E3F1291C-2CBA-459E-94B7-1A5B95538387}" dt="2024-06-05T21:11:20.227" v="483" actId="14100"/>
          <ac:picMkLst>
            <pc:docMk/>
            <pc:sldMk cId="0" sldId="335"/>
            <ac:picMk id="5" creationId="{00000000-0000-0000-0000-000000000000}"/>
          </ac:picMkLst>
        </pc:picChg>
      </pc:sldChg>
      <pc:sldChg chg="addSp delSp modSp add mod">
        <pc:chgData name="sowmya yallabandi" userId="9a3b5c581315ac71" providerId="LiveId" clId="{E3F1291C-2CBA-459E-94B7-1A5B95538387}" dt="2024-06-05T20:28:11.003" v="285" actId="1076"/>
        <pc:sldMkLst>
          <pc:docMk/>
          <pc:sldMk cId="4244537" sldId="336"/>
        </pc:sldMkLst>
        <pc:spChg chg="add del mod">
          <ac:chgData name="sowmya yallabandi" userId="9a3b5c581315ac71" providerId="LiveId" clId="{E3F1291C-2CBA-459E-94B7-1A5B95538387}" dt="2024-06-05T20:19:48.170" v="207" actId="478"/>
          <ac:spMkLst>
            <pc:docMk/>
            <pc:sldMk cId="4244537" sldId="336"/>
            <ac:spMk id="2" creationId="{00000000-0000-0000-0000-000000000000}"/>
          </ac:spMkLst>
        </pc:spChg>
        <pc:spChg chg="mod">
          <ac:chgData name="sowmya yallabandi" userId="9a3b5c581315ac71" providerId="LiveId" clId="{E3F1291C-2CBA-459E-94B7-1A5B95538387}" dt="2024-06-05T20:28:11.003" v="285" actId="1076"/>
          <ac:spMkLst>
            <pc:docMk/>
            <pc:sldMk cId="4244537" sldId="336"/>
            <ac:spMk id="3" creationId="{00000000-0000-0000-0000-000000000000}"/>
          </ac:spMkLst>
        </pc:spChg>
        <pc:spChg chg="add del mod">
          <ac:chgData name="sowmya yallabandi" userId="9a3b5c581315ac71" providerId="LiveId" clId="{E3F1291C-2CBA-459E-94B7-1A5B95538387}" dt="2024-06-05T20:18:34.684" v="186" actId="14100"/>
          <ac:spMkLst>
            <pc:docMk/>
            <pc:sldMk cId="4244537" sldId="336"/>
            <ac:spMk id="4" creationId="{BE4E30ED-2EB8-89A0-332F-0471B7782DA7}"/>
          </ac:spMkLst>
        </pc:spChg>
        <pc:spChg chg="add mod">
          <ac:chgData name="sowmya yallabandi" userId="9a3b5c581315ac71" providerId="LiveId" clId="{E3F1291C-2CBA-459E-94B7-1A5B95538387}" dt="2024-06-05T20:18:10.290" v="177" actId="478"/>
          <ac:spMkLst>
            <pc:docMk/>
            <pc:sldMk cId="4244537" sldId="336"/>
            <ac:spMk id="6" creationId="{EBF6081D-B4F8-F964-20AD-89F610E2542B}"/>
          </ac:spMkLst>
        </pc:spChg>
        <pc:spChg chg="add mod">
          <ac:chgData name="sowmya yallabandi" userId="9a3b5c581315ac71" providerId="LiveId" clId="{E3F1291C-2CBA-459E-94B7-1A5B95538387}" dt="2024-06-05T20:18:18.201" v="180" actId="478"/>
          <ac:spMkLst>
            <pc:docMk/>
            <pc:sldMk cId="4244537" sldId="336"/>
            <ac:spMk id="7" creationId="{CD0CDC6A-5222-BA24-3569-FFE095C8CB89}"/>
          </ac:spMkLst>
        </pc:spChg>
        <pc:spChg chg="add">
          <ac:chgData name="sowmya yallabandi" userId="9a3b5c581315ac71" providerId="LiveId" clId="{E3F1291C-2CBA-459E-94B7-1A5B95538387}" dt="2024-06-05T20:18:45.460" v="191"/>
          <ac:spMkLst>
            <pc:docMk/>
            <pc:sldMk cId="4244537" sldId="336"/>
            <ac:spMk id="8" creationId="{356FAF4F-1E4E-5F8D-8297-68FB7344DEF2}"/>
          </ac:spMkLst>
        </pc:spChg>
        <pc:spChg chg="mod">
          <ac:chgData name="sowmya yallabandi" userId="9a3b5c581315ac71" providerId="LiveId" clId="{E3F1291C-2CBA-459E-94B7-1A5B95538387}" dt="2024-06-05T20:27:48.769" v="280" actId="14100"/>
          <ac:spMkLst>
            <pc:docMk/>
            <pc:sldMk cId="4244537" sldId="336"/>
            <ac:spMk id="11" creationId="{00000000-0000-0000-0000-000000000000}"/>
          </ac:spMkLst>
        </pc:spChg>
        <pc:spChg chg="add mod">
          <ac:chgData name="sowmya yallabandi" userId="9a3b5c581315ac71" providerId="LiveId" clId="{E3F1291C-2CBA-459E-94B7-1A5B95538387}" dt="2024-06-05T20:27:57.610" v="283" actId="1076"/>
          <ac:spMkLst>
            <pc:docMk/>
            <pc:sldMk cId="4244537" sldId="336"/>
            <ac:spMk id="12" creationId="{61B3296C-059B-D58A-B331-8D6DAA5E8FE9}"/>
          </ac:spMkLst>
        </pc:spChg>
        <pc:picChg chg="del">
          <ac:chgData name="sowmya yallabandi" userId="9a3b5c581315ac71" providerId="LiveId" clId="{E3F1291C-2CBA-459E-94B7-1A5B95538387}" dt="2024-06-05T20:17:23.758" v="173" actId="478"/>
          <ac:picMkLst>
            <pc:docMk/>
            <pc:sldMk cId="4244537" sldId="336"/>
            <ac:picMk id="5" creationId="{00000000-0000-0000-0000-000000000000}"/>
          </ac:picMkLst>
        </pc:picChg>
        <pc:picChg chg="add mod">
          <ac:chgData name="sowmya yallabandi" userId="9a3b5c581315ac71" providerId="LiveId" clId="{E3F1291C-2CBA-459E-94B7-1A5B95538387}" dt="2024-06-05T20:27:50.416" v="282" actId="1038"/>
          <ac:picMkLst>
            <pc:docMk/>
            <pc:sldMk cId="4244537" sldId="336"/>
            <ac:picMk id="9" creationId="{F5107437-707B-D9D0-7679-C9C62733AA42}"/>
          </ac:picMkLst>
        </pc:picChg>
      </pc:sldChg>
      <pc:sldChg chg="add del">
        <pc:chgData name="sowmya yallabandi" userId="9a3b5c581315ac71" providerId="LiveId" clId="{E3F1291C-2CBA-459E-94B7-1A5B95538387}" dt="2024-06-05T20:28:31.928" v="287" actId="47"/>
        <pc:sldMkLst>
          <pc:docMk/>
          <pc:sldMk cId="431700765" sldId="337"/>
        </pc:sldMkLst>
      </pc:sldChg>
      <pc:sldChg chg="new del ord">
        <pc:chgData name="sowmya yallabandi" userId="9a3b5c581315ac71" providerId="LiveId" clId="{E3F1291C-2CBA-459E-94B7-1A5B95538387}" dt="2024-06-05T20:29:41.102" v="302" actId="47"/>
        <pc:sldMkLst>
          <pc:docMk/>
          <pc:sldMk cId="1203730429" sldId="337"/>
        </pc:sldMkLst>
      </pc:sldChg>
      <pc:sldChg chg="new del">
        <pc:chgData name="sowmya yallabandi" userId="9a3b5c581315ac71" providerId="LiveId" clId="{E3F1291C-2CBA-459E-94B7-1A5B95538387}" dt="2024-06-05T20:29:46.405" v="304" actId="47"/>
        <pc:sldMkLst>
          <pc:docMk/>
          <pc:sldMk cId="2006079348" sldId="337"/>
        </pc:sldMkLst>
      </pc:sldChg>
      <pc:sldChg chg="addSp delSp modSp new mod">
        <pc:chgData name="sowmya yallabandi" userId="9a3b5c581315ac71" providerId="LiveId" clId="{E3F1291C-2CBA-459E-94B7-1A5B95538387}" dt="2024-06-05T21:13:31.964" v="528" actId="1076"/>
        <pc:sldMkLst>
          <pc:docMk/>
          <pc:sldMk cId="2069267393" sldId="337"/>
        </pc:sldMkLst>
        <pc:spChg chg="del mod">
          <ac:chgData name="sowmya yallabandi" userId="9a3b5c581315ac71" providerId="LiveId" clId="{E3F1291C-2CBA-459E-94B7-1A5B95538387}" dt="2024-06-05T20:30:11.055" v="311" actId="478"/>
          <ac:spMkLst>
            <pc:docMk/>
            <pc:sldMk cId="2069267393" sldId="337"/>
            <ac:spMk id="2" creationId="{B5CE15D2-6FAE-2063-99E3-CA7D0B70D532}"/>
          </ac:spMkLst>
        </pc:spChg>
        <pc:spChg chg="add mod">
          <ac:chgData name="sowmya yallabandi" userId="9a3b5c581315ac71" providerId="LiveId" clId="{E3F1291C-2CBA-459E-94B7-1A5B95538387}" dt="2024-06-05T21:13:28.130" v="527" actId="1076"/>
          <ac:spMkLst>
            <pc:docMk/>
            <pc:sldMk cId="2069267393" sldId="337"/>
            <ac:spMk id="3" creationId="{C0006B4F-8B4D-86B3-D397-C5A0F52C5F23}"/>
          </ac:spMkLst>
        </pc:spChg>
        <pc:spChg chg="add mod">
          <ac:chgData name="sowmya yallabandi" userId="9a3b5c581315ac71" providerId="LiveId" clId="{E3F1291C-2CBA-459E-94B7-1A5B95538387}" dt="2024-06-05T21:13:31.964" v="528" actId="1076"/>
          <ac:spMkLst>
            <pc:docMk/>
            <pc:sldMk cId="2069267393" sldId="337"/>
            <ac:spMk id="6" creationId="{D03B66CC-5257-5598-7FD2-22017557B9A2}"/>
          </ac:spMkLst>
        </pc:spChg>
        <pc:picChg chg="add mod">
          <ac:chgData name="sowmya yallabandi" userId="9a3b5c581315ac71" providerId="LiveId" clId="{E3F1291C-2CBA-459E-94B7-1A5B95538387}" dt="2024-06-05T20:31:20.637" v="330" actId="14100"/>
          <ac:picMkLst>
            <pc:docMk/>
            <pc:sldMk cId="2069267393" sldId="337"/>
            <ac:picMk id="4" creationId="{1763CAE1-CFDE-23BD-9397-F6AA265AAF7C}"/>
          </ac:picMkLst>
        </pc:picChg>
      </pc:sldChg>
      <pc:sldChg chg="addSp delSp modSp new mod ord">
        <pc:chgData name="sowmya yallabandi" userId="9a3b5c581315ac71" providerId="LiveId" clId="{E3F1291C-2CBA-459E-94B7-1A5B95538387}" dt="2024-06-06T10:27:50.221" v="637" actId="14100"/>
        <pc:sldMkLst>
          <pc:docMk/>
          <pc:sldMk cId="1311691657" sldId="338"/>
        </pc:sldMkLst>
        <pc:spChg chg="del mod">
          <ac:chgData name="sowmya yallabandi" userId="9a3b5c581315ac71" providerId="LiveId" clId="{E3F1291C-2CBA-459E-94B7-1A5B95538387}" dt="2024-06-05T21:07:54.217" v="442" actId="478"/>
          <ac:spMkLst>
            <pc:docMk/>
            <pc:sldMk cId="1311691657" sldId="338"/>
            <ac:spMk id="2" creationId="{20CACE88-2DBE-A011-846E-A364AE8C67D2}"/>
          </ac:spMkLst>
        </pc:spChg>
        <pc:spChg chg="del mod">
          <ac:chgData name="sowmya yallabandi" userId="9a3b5c581315ac71" providerId="LiveId" clId="{E3F1291C-2CBA-459E-94B7-1A5B95538387}" dt="2024-06-05T21:07:58.650" v="445" actId="478"/>
          <ac:spMkLst>
            <pc:docMk/>
            <pc:sldMk cId="1311691657" sldId="338"/>
            <ac:spMk id="3" creationId="{0C2E3E7F-E8AB-DE23-FB3A-792E4B486F88}"/>
          </ac:spMkLst>
        </pc:spChg>
        <pc:spChg chg="add del mod">
          <ac:chgData name="sowmya yallabandi" userId="9a3b5c581315ac71" providerId="LiveId" clId="{E3F1291C-2CBA-459E-94B7-1A5B95538387}" dt="2024-06-06T10:27:16.053" v="632" actId="478"/>
          <ac:spMkLst>
            <pc:docMk/>
            <pc:sldMk cId="1311691657" sldId="338"/>
            <ac:spMk id="4" creationId="{59A3B8A8-CC3D-E1CE-A4FF-682B18C752EA}"/>
          </ac:spMkLst>
        </pc:spChg>
        <pc:spChg chg="add mod">
          <ac:chgData name="sowmya yallabandi" userId="9a3b5c581315ac71" providerId="LiveId" clId="{E3F1291C-2CBA-459E-94B7-1A5B95538387}" dt="2024-06-06T10:27:50.221" v="637" actId="14100"/>
          <ac:spMkLst>
            <pc:docMk/>
            <pc:sldMk cId="1311691657" sldId="338"/>
            <ac:spMk id="8" creationId="{5858DFA3-1EB7-F28B-658A-16090E998F0B}"/>
          </ac:spMkLst>
        </pc:spChg>
        <pc:picChg chg="add mod">
          <ac:chgData name="sowmya yallabandi" userId="9a3b5c581315ac71" providerId="LiveId" clId="{E3F1291C-2CBA-459E-94B7-1A5B95538387}" dt="2024-06-05T21:13:08.778" v="526" actId="14100"/>
          <ac:picMkLst>
            <pc:docMk/>
            <pc:sldMk cId="1311691657" sldId="338"/>
            <ac:picMk id="6" creationId="{BF56897C-0AD0-34DE-92CF-3792C3195A86}"/>
          </ac:picMkLst>
        </pc:picChg>
      </pc:sldChg>
      <pc:sldChg chg="addSp modSp new mod ord">
        <pc:chgData name="sowmya yallabandi" userId="9a3b5c581315ac71" providerId="LiveId" clId="{E3F1291C-2CBA-459E-94B7-1A5B95538387}" dt="2024-06-05T21:19:06.110" v="561" actId="14100"/>
        <pc:sldMkLst>
          <pc:docMk/>
          <pc:sldMk cId="2269287075" sldId="339"/>
        </pc:sldMkLst>
        <pc:spChg chg="add mod">
          <ac:chgData name="sowmya yallabandi" userId="9a3b5c581315ac71" providerId="LiveId" clId="{E3F1291C-2CBA-459E-94B7-1A5B95538387}" dt="2024-06-05T21:19:06.110" v="561" actId="14100"/>
          <ac:spMkLst>
            <pc:docMk/>
            <pc:sldMk cId="2269287075" sldId="339"/>
            <ac:spMk id="3" creationId="{F9137E26-3A1F-67EE-E3E5-08E833A8B799}"/>
          </ac:spMkLst>
        </pc:spChg>
        <pc:spChg chg="add mod">
          <ac:chgData name="sowmya yallabandi" userId="9a3b5c581315ac71" providerId="LiveId" clId="{E3F1291C-2CBA-459E-94B7-1A5B95538387}" dt="2024-06-05T21:18:31.643" v="560" actId="1076"/>
          <ac:spMkLst>
            <pc:docMk/>
            <pc:sldMk cId="2269287075" sldId="339"/>
            <ac:spMk id="5" creationId="{0F0C9ABB-68F7-00A4-3061-F8192FAB16DB}"/>
          </ac:spMkLst>
        </pc:spChg>
      </pc:sldChg>
    </pc:docChg>
  </pc:docChgLst>
  <pc:docChgLst>
    <pc:chgData name="sowmya yallabandi" userId="9a3b5c581315ac71" providerId="LiveId" clId="{7BA3A737-8B20-4760-A0ED-242D8490719A}"/>
    <pc:docChg chg="modSld">
      <pc:chgData name="sowmya yallabandi" userId="9a3b5c581315ac71" providerId="LiveId" clId="{7BA3A737-8B20-4760-A0ED-242D8490719A}" dt="2024-11-16T14:10:24.481" v="3" actId="1076"/>
      <pc:docMkLst>
        <pc:docMk/>
      </pc:docMkLst>
      <pc:sldChg chg="modSp mod">
        <pc:chgData name="sowmya yallabandi" userId="9a3b5c581315ac71" providerId="LiveId" clId="{7BA3A737-8B20-4760-A0ED-242D8490719A}" dt="2024-11-16T14:10:24.481" v="3" actId="1076"/>
        <pc:sldMkLst>
          <pc:docMk/>
          <pc:sldMk cId="0" sldId="277"/>
        </pc:sldMkLst>
        <pc:spChg chg="mod">
          <ac:chgData name="sowmya yallabandi" userId="9a3b5c581315ac71" providerId="LiveId" clId="{7BA3A737-8B20-4760-A0ED-242D8490719A}" dt="2024-11-16T14:10:03.399" v="0" actId="1076"/>
          <ac:spMkLst>
            <pc:docMk/>
            <pc:sldMk cId="0" sldId="277"/>
            <ac:spMk id="9" creationId="{00000000-0000-0000-0000-000000000000}"/>
          </ac:spMkLst>
        </pc:spChg>
        <pc:spChg chg="mod">
          <ac:chgData name="sowmya yallabandi" userId="9a3b5c581315ac71" providerId="LiveId" clId="{7BA3A737-8B20-4760-A0ED-242D8490719A}" dt="2024-11-16T14:10:08.120" v="1" actId="1076"/>
          <ac:spMkLst>
            <pc:docMk/>
            <pc:sldMk cId="0" sldId="277"/>
            <ac:spMk id="10" creationId="{00000000-0000-0000-0000-000000000000}"/>
          </ac:spMkLst>
        </pc:spChg>
        <pc:spChg chg="mod">
          <ac:chgData name="sowmya yallabandi" userId="9a3b5c581315ac71" providerId="LiveId" clId="{7BA3A737-8B20-4760-A0ED-242D8490719A}" dt="2024-11-16T14:10:24.481" v="3" actId="1076"/>
          <ac:spMkLst>
            <pc:docMk/>
            <pc:sldMk cId="0" sldId="277"/>
            <ac:spMk id="12" creationId="{00000000-0000-0000-0000-000000000000}"/>
          </ac:spMkLst>
        </pc:spChg>
        <pc:spChg chg="mod">
          <ac:chgData name="sowmya yallabandi" userId="9a3b5c581315ac71" providerId="LiveId" clId="{7BA3A737-8B20-4760-A0ED-242D8490719A}" dt="2024-11-16T14:10:12.796" v="2" actId="1076"/>
          <ac:spMkLst>
            <pc:docMk/>
            <pc:sldMk cId="0" sldId="277"/>
            <ac:spMk id="1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900" b="1" i="0">
                <a:solidFill>
                  <a:schemeClr val="bg1"/>
                </a:solidFill>
                <a:latin typeface="Cambria" panose="02040503050406030204"/>
                <a:cs typeface="Cambria" panose="02040503050406030204"/>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00" b="1" i="0">
                <a:solidFill>
                  <a:schemeClr val="bg1"/>
                </a:solidFill>
                <a:latin typeface="Cambria" panose="02040503050406030204"/>
                <a:cs typeface="Cambria" panose="02040503050406030204"/>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00" b="1" i="0">
                <a:solidFill>
                  <a:schemeClr val="bg1"/>
                </a:solidFill>
                <a:latin typeface="Cambria" panose="02040503050406030204"/>
                <a:cs typeface="Cambria" panose="02040503050406030204"/>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00" b="1" i="0">
                <a:solidFill>
                  <a:schemeClr val="bg1"/>
                </a:solidFill>
                <a:latin typeface="Cambria" panose="02040503050406030204"/>
                <a:cs typeface="Cambria" panose="0204050305040603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800594" y="-1"/>
            <a:ext cx="10488295" cy="10287000"/>
          </a:xfrm>
          <a:custGeom>
            <a:avLst/>
            <a:gdLst/>
            <a:ahLst/>
            <a:cxnLst/>
            <a:rect l="l" t="t" r="r" b="b"/>
            <a:pathLst>
              <a:path w="10488294" h="10287000">
                <a:moveTo>
                  <a:pt x="10487914" y="0"/>
                </a:moveTo>
                <a:lnTo>
                  <a:pt x="0" y="0"/>
                </a:lnTo>
                <a:lnTo>
                  <a:pt x="0" y="10287000"/>
                </a:lnTo>
                <a:lnTo>
                  <a:pt x="10487914" y="10287000"/>
                </a:lnTo>
                <a:lnTo>
                  <a:pt x="10487914" y="0"/>
                </a:lnTo>
                <a:close/>
              </a:path>
            </a:pathLst>
          </a:custGeom>
          <a:solidFill>
            <a:srgbClr val="49B0D4"/>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38097" y="1938642"/>
            <a:ext cx="15424505" cy="974089"/>
          </a:xfrm>
          <a:prstGeom prst="rect">
            <a:avLst/>
          </a:prstGeom>
        </p:spPr>
        <p:txBody>
          <a:bodyPr wrap="square" lIns="0" tIns="0" rIns="0" bIns="0">
            <a:spAutoFit/>
          </a:bodyPr>
          <a:lstStyle>
            <a:lvl1pPr>
              <a:defRPr sz="3900" b="1" i="0">
                <a:solidFill>
                  <a:schemeClr val="bg1"/>
                </a:solidFill>
                <a:latin typeface="Cambria" panose="02040503050406030204"/>
                <a:cs typeface="Cambria" panose="02040503050406030204"/>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11/16/2024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C0006B4F-8B4D-86B3-D397-C5A0F52C5F23}"/>
              </a:ext>
            </a:extLst>
          </p:cNvPr>
          <p:cNvSpPr/>
          <p:nvPr/>
        </p:nvSpPr>
        <p:spPr>
          <a:xfrm>
            <a:off x="915670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B0F0"/>
          </a:solidFill>
        </p:spPr>
        <p:txBody>
          <a:bodyPr wrap="square" lIns="0" tIns="0" rIns="0" bIns="0" rtlCol="0"/>
          <a:lstStyle/>
          <a:p>
            <a:endParaRPr/>
          </a:p>
        </p:txBody>
      </p:sp>
      <p:pic>
        <p:nvPicPr>
          <p:cNvPr id="4" name="Picture 3">
            <a:extLst>
              <a:ext uri="{FF2B5EF4-FFF2-40B4-BE49-F238E27FC236}">
                <a16:creationId xmlns:a16="http://schemas.microsoft.com/office/drawing/2014/main" id="{1763CAE1-CFDE-23BD-9397-F6AA265AAF7C}"/>
              </a:ext>
            </a:extLst>
          </p:cNvPr>
          <p:cNvPicPr>
            <a:picLocks noChangeAspect="1"/>
          </p:cNvPicPr>
          <p:nvPr/>
        </p:nvPicPr>
        <p:blipFill>
          <a:blip r:embed="rId2"/>
          <a:stretch>
            <a:fillRect/>
          </a:stretch>
        </p:blipFill>
        <p:spPr>
          <a:xfrm>
            <a:off x="768350" y="1720850"/>
            <a:ext cx="7543800" cy="6705600"/>
          </a:xfrm>
          <a:prstGeom prst="rect">
            <a:avLst/>
          </a:prstGeom>
        </p:spPr>
      </p:pic>
      <p:sp>
        <p:nvSpPr>
          <p:cNvPr id="6" name="TextBox 5">
            <a:extLst>
              <a:ext uri="{FF2B5EF4-FFF2-40B4-BE49-F238E27FC236}">
                <a16:creationId xmlns:a16="http://schemas.microsoft.com/office/drawing/2014/main" id="{D03B66CC-5257-5598-7FD2-22017557B9A2}"/>
              </a:ext>
            </a:extLst>
          </p:cNvPr>
          <p:cNvSpPr txBox="1"/>
          <p:nvPr/>
        </p:nvSpPr>
        <p:spPr>
          <a:xfrm>
            <a:off x="8997950" y="3397250"/>
            <a:ext cx="9151374" cy="4537139"/>
          </a:xfrm>
          <a:prstGeom prst="rect">
            <a:avLst/>
          </a:prstGeom>
          <a:noFill/>
        </p:spPr>
        <p:txBody>
          <a:bodyPr wrap="square">
            <a:spAutoFit/>
          </a:bodyPr>
          <a:lstStyle/>
          <a:p>
            <a:pPr marL="12065" marR="5080" algn="ctr">
              <a:lnSpc>
                <a:spcPct val="100000"/>
              </a:lnSpc>
              <a:spcBef>
                <a:spcPts val="115"/>
              </a:spcBef>
            </a:pPr>
            <a:r>
              <a:rPr lang="en-IN" sz="9600" b="1" dirty="0">
                <a:solidFill>
                  <a:schemeClr val="bg1"/>
                </a:solidFill>
                <a:latin typeface="Bell MT" panose="02020503060305020303" pitchFamily="18" charset="0"/>
                <a:sym typeface="+mn-ea"/>
              </a:rPr>
              <a:t>SMART </a:t>
            </a:r>
            <a:br>
              <a:rPr lang="en-IN" sz="9600" b="1" dirty="0">
                <a:solidFill>
                  <a:schemeClr val="bg1"/>
                </a:solidFill>
                <a:latin typeface="Bell MT" panose="02020503060305020303" pitchFamily="18" charset="0"/>
                <a:sym typeface="+mn-ea"/>
              </a:rPr>
            </a:br>
            <a:r>
              <a:rPr lang="en-IN" sz="9600" b="1" dirty="0">
                <a:solidFill>
                  <a:schemeClr val="bg1"/>
                </a:solidFill>
                <a:latin typeface="Bell MT" panose="02020503060305020303" pitchFamily="18" charset="0"/>
                <a:sym typeface="+mn-ea"/>
              </a:rPr>
              <a:t>BOTTLE</a:t>
            </a:r>
            <a:endParaRPr lang="en-IN" sz="9600" b="1" dirty="0">
              <a:solidFill>
                <a:schemeClr val="bg1"/>
              </a:solidFill>
              <a:latin typeface="Bell MT" panose="02020503060305020303" pitchFamily="18" charset="0"/>
            </a:endParaRPr>
          </a:p>
          <a:p>
            <a:pPr marL="12065" marR="5080" algn="ctr">
              <a:lnSpc>
                <a:spcPct val="100000"/>
              </a:lnSpc>
              <a:spcBef>
                <a:spcPts val="115"/>
              </a:spcBef>
            </a:pPr>
            <a:endParaRPr lang="en-IN" sz="9600" dirty="0">
              <a:solidFill>
                <a:schemeClr val="bg1"/>
              </a:solidFill>
              <a:latin typeface="Cambria" panose="02040503050406030204"/>
              <a:cs typeface="Cambria" panose="02040503050406030204"/>
            </a:endParaRPr>
          </a:p>
        </p:txBody>
      </p:sp>
    </p:spTree>
    <p:extLst>
      <p:ext uri="{BB962C8B-B14F-4D97-AF65-F5344CB8AC3E}">
        <p14:creationId xmlns:p14="http://schemas.microsoft.com/office/powerpoint/2010/main" val="2069267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150" y="1339850"/>
            <a:ext cx="3331845" cy="461645"/>
          </a:xfrm>
        </p:spPr>
        <p:txBody>
          <a:bodyPr wrap="square"/>
          <a:lstStyle/>
          <a:p>
            <a:r>
              <a:rPr lang="en-IN" altLang="en-US" sz="3000" dirty="0">
                <a:solidFill>
                  <a:schemeClr val="tx1"/>
                </a:solidFill>
              </a:rPr>
              <a:t>Working:</a:t>
            </a:r>
          </a:p>
        </p:txBody>
      </p:sp>
      <p:sp>
        <p:nvSpPr>
          <p:cNvPr id="11" name="object 3"/>
          <p:cNvSpPr/>
          <p:nvPr/>
        </p:nvSpPr>
        <p:spPr>
          <a:xfrm>
            <a:off x="9607550" y="0"/>
            <a:ext cx="8704580"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sp>
        <p:nvSpPr>
          <p:cNvPr id="5" name="Rectangle 2">
            <a:extLst>
              <a:ext uri="{FF2B5EF4-FFF2-40B4-BE49-F238E27FC236}">
                <a16:creationId xmlns:a16="http://schemas.microsoft.com/office/drawing/2014/main" id="{C9802EC6-FBDF-B786-3BCD-FF6FE51CFE1E}"/>
              </a:ext>
            </a:extLst>
          </p:cNvPr>
          <p:cNvSpPr>
            <a:spLocks noChangeArrowheads="1"/>
          </p:cNvSpPr>
          <p:nvPr/>
        </p:nvSpPr>
        <p:spPr bwMode="auto">
          <a:xfrm>
            <a:off x="615500" y="2559050"/>
            <a:ext cx="807765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Microcontroller</a:t>
            </a:r>
            <a:r>
              <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The Arduino Uno is powered by the ATmega328P microcontroller, which executes instructions from the uploaded program.</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Input/Output Pins</a:t>
            </a:r>
            <a:r>
              <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It has 14 digital I/O pins and 6 analog input pins for interfacing with sensors, actuators, and other devices.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Programming</a:t>
            </a:r>
            <a:r>
              <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Programs (sketches) are written in the Arduino IDE, using a simplified version of C++, and uploaded to the board via USB.</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Operation</a:t>
            </a:r>
            <a:r>
              <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The microcontroller reads inputs, processes data according to the program, and controls outputs, enabling interaction with various electronic components. </a:t>
            </a:r>
          </a:p>
        </p:txBody>
      </p:sp>
      <p:pic>
        <p:nvPicPr>
          <p:cNvPr id="2052" name="Picture 4" descr="Arduino Uno - Wikipedia">
            <a:extLst>
              <a:ext uri="{FF2B5EF4-FFF2-40B4-BE49-F238E27FC236}">
                <a16:creationId xmlns:a16="http://schemas.microsoft.com/office/drawing/2014/main" id="{8A742994-6511-6BE0-0C02-E1F4E9720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1950" y="1797050"/>
            <a:ext cx="6934200" cy="6781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950" y="730250"/>
            <a:ext cx="5553075" cy="600075"/>
          </a:xfrm>
        </p:spPr>
        <p:txBody>
          <a:bodyPr wrap="square"/>
          <a:lstStyle/>
          <a:p>
            <a:r>
              <a:rPr lang="en-IN" altLang="en-US" dirty="0">
                <a:solidFill>
                  <a:srgbClr val="00B0F0"/>
                </a:solidFill>
              </a:rPr>
              <a:t>WATER LEVEL SENSOR</a:t>
            </a:r>
          </a:p>
        </p:txBody>
      </p:sp>
      <p:sp>
        <p:nvSpPr>
          <p:cNvPr id="3" name="Text Placeholder 2"/>
          <p:cNvSpPr>
            <a:spLocks noGrp="1"/>
          </p:cNvSpPr>
          <p:nvPr>
            <p:ph type="body" idx="1"/>
          </p:nvPr>
        </p:nvSpPr>
        <p:spPr>
          <a:xfrm>
            <a:off x="1225551" y="2330450"/>
            <a:ext cx="8359776" cy="5756275"/>
          </a:xfrm>
        </p:spPr>
        <p:txBody>
          <a:bodyPr>
            <a:noAutofit/>
          </a:bodyPr>
          <a:lstStyle/>
          <a:p>
            <a:r>
              <a:rPr lang="en-US" sz="2900" b="1" dirty="0"/>
              <a:t>Water Level Sensor Pinout</a:t>
            </a:r>
            <a:r>
              <a:rPr lang="en-IN" altLang="en-US" sz="2900" b="1" dirty="0"/>
              <a:t>:</a:t>
            </a:r>
            <a:endParaRPr lang="en-US" sz="2900" b="1" dirty="0"/>
          </a:p>
          <a:p>
            <a:r>
              <a:rPr lang="en-US" sz="2900" dirty="0"/>
              <a:t>The water level sensor is extremely simple to use and only requires three pins to connect.</a:t>
            </a:r>
          </a:p>
          <a:p>
            <a:endParaRPr lang="en-US" sz="2900" dirty="0"/>
          </a:p>
          <a:p>
            <a:pPr marL="457200" indent="-457200">
              <a:buFont typeface="Wingdings" panose="05000000000000000000" charset="0"/>
              <a:buChar char="§"/>
            </a:pPr>
            <a:r>
              <a:rPr lang="en-US" sz="2900" b="1" dirty="0"/>
              <a:t>S </a:t>
            </a:r>
            <a:r>
              <a:rPr lang="en-IN" altLang="en-US" sz="2900" b="1" dirty="0"/>
              <a:t>(</a:t>
            </a:r>
            <a:r>
              <a:rPr lang="en-US" sz="2900" b="1" dirty="0"/>
              <a:t>signal</a:t>
            </a:r>
            <a:r>
              <a:rPr lang="en-IN" altLang="en-US" sz="2900" b="1" dirty="0"/>
              <a:t>)</a:t>
            </a:r>
            <a:r>
              <a:rPr lang="en-IN" altLang="en-US" sz="2900" dirty="0"/>
              <a:t>:It </a:t>
            </a:r>
            <a:r>
              <a:rPr lang="en-US" sz="2900" dirty="0"/>
              <a:t> is an analog output pin that will be connected to one of your Arduino’s analog inputs.</a:t>
            </a:r>
          </a:p>
          <a:p>
            <a:pPr marL="457200" indent="-457200">
              <a:buFont typeface="Wingdings" panose="05000000000000000000" charset="0"/>
              <a:buChar char="§"/>
            </a:pPr>
            <a:endParaRPr lang="en-US" sz="2900" dirty="0"/>
          </a:p>
          <a:p>
            <a:pPr marL="457200" indent="-457200">
              <a:buFont typeface="Wingdings" panose="05000000000000000000" charset="0"/>
              <a:buChar char="§"/>
            </a:pPr>
            <a:r>
              <a:rPr lang="en-US" sz="2900" b="1" dirty="0"/>
              <a:t>+(</a:t>
            </a:r>
            <a:r>
              <a:rPr lang="en-US" sz="2900" b="1" dirty="0" err="1"/>
              <a:t>Vcc</a:t>
            </a:r>
            <a:r>
              <a:rPr lang="en-US" sz="2900" b="1" dirty="0"/>
              <a:t>)</a:t>
            </a:r>
            <a:r>
              <a:rPr lang="en-IN" altLang="en-US" sz="2900" b="1" dirty="0"/>
              <a:t> </a:t>
            </a:r>
            <a:r>
              <a:rPr lang="en-US" sz="2900" b="1" dirty="0"/>
              <a:t>pin</a:t>
            </a:r>
            <a:r>
              <a:rPr lang="en-IN" altLang="en-US" sz="2900" b="1" dirty="0"/>
              <a:t>: </a:t>
            </a:r>
            <a:r>
              <a:rPr lang="en-IN" altLang="en-US" sz="2900" dirty="0"/>
              <a:t>It</a:t>
            </a:r>
            <a:r>
              <a:rPr lang="en-US" sz="2900" dirty="0"/>
              <a:t> provides power to the sensor. It is recommended that the sensor be powered from 3.3V to 5V. Please keep in mind that the analog output will vary depending on the voltage supplied to the sensor.</a:t>
            </a:r>
          </a:p>
          <a:p>
            <a:pPr marL="457200" indent="-457200">
              <a:buFont typeface="Wingdings" panose="05000000000000000000" charset="0"/>
              <a:buChar char="§"/>
            </a:pPr>
            <a:endParaRPr lang="en-US" sz="2900" dirty="0"/>
          </a:p>
          <a:p>
            <a:pPr marL="457200" indent="-457200">
              <a:buFont typeface="Wingdings" panose="05000000000000000000" charset="0"/>
              <a:buChar char="§"/>
            </a:pPr>
            <a:r>
              <a:rPr lang="en-US" sz="2900" b="1" dirty="0"/>
              <a:t>– (GND)</a:t>
            </a:r>
            <a:r>
              <a:rPr lang="en-US" sz="2900" dirty="0"/>
              <a:t> </a:t>
            </a:r>
            <a:r>
              <a:rPr lang="en-IN" altLang="en-US" sz="2900" dirty="0"/>
              <a:t>: It </a:t>
            </a:r>
            <a:r>
              <a:rPr lang="en-US" sz="2900" dirty="0"/>
              <a:t>is the ground pin.</a:t>
            </a:r>
          </a:p>
        </p:txBody>
      </p:sp>
      <p:sp>
        <p:nvSpPr>
          <p:cNvPr id="11" name="object 3"/>
          <p:cNvSpPr/>
          <p:nvPr/>
        </p:nvSpPr>
        <p:spPr>
          <a:xfrm>
            <a:off x="9988550" y="0"/>
            <a:ext cx="835977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5" name="Picture 4"/>
          <p:cNvPicPr>
            <a:picLocks noChangeAspect="1"/>
          </p:cNvPicPr>
          <p:nvPr/>
        </p:nvPicPr>
        <p:blipFill>
          <a:blip r:embed="rId2"/>
          <a:stretch>
            <a:fillRect/>
          </a:stretch>
        </p:blipFill>
        <p:spPr>
          <a:xfrm>
            <a:off x="11055350" y="1203960"/>
            <a:ext cx="6303010" cy="79203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269771" y="2482850"/>
            <a:ext cx="8153400" cy="5756275"/>
          </a:xfrm>
        </p:spPr>
        <p:txBody>
          <a:bodyPr>
            <a:noAutofit/>
          </a:bodyPr>
          <a:lstStyle/>
          <a:p>
            <a:pPr marL="612000" indent="-360000">
              <a:buFont typeface="Wingdings" panose="05000000000000000000" pitchFamily="2" charset="2"/>
              <a:buChar char="§"/>
            </a:pPr>
            <a:endParaRPr lang="en-US" sz="2400" dirty="0">
              <a:latin typeface="Cambria" panose="02040503050406030204" pitchFamily="18" charset="0"/>
              <a:ea typeface="Cambria" panose="02040503050406030204" pitchFamily="18" charset="0"/>
            </a:endParaRPr>
          </a:p>
          <a:p>
            <a:pPr marL="612000" indent="-360000">
              <a:buFont typeface="Wingdings" panose="05000000000000000000" pitchFamily="2" charset="2"/>
              <a:buChar char="§"/>
            </a:pPr>
            <a:r>
              <a:rPr lang="en-US" sz="2400" b="1" dirty="0">
                <a:latin typeface="Cambria" panose="02040503050406030204" pitchFamily="18" charset="0"/>
                <a:ea typeface="Cambria" panose="02040503050406030204" pitchFamily="18" charset="0"/>
              </a:rPr>
              <a:t>Detection Mechanism</a:t>
            </a:r>
            <a:r>
              <a:rPr lang="en-US" sz="2400" dirty="0">
                <a:latin typeface="Cambria" panose="02040503050406030204" pitchFamily="18" charset="0"/>
                <a:ea typeface="Cambria" panose="02040503050406030204" pitchFamily="18" charset="0"/>
              </a:rPr>
              <a:t>: Uses probes, electrodes, ultrasonic waves, or pressure sensors to detect water levels.</a:t>
            </a:r>
          </a:p>
          <a:p>
            <a:pPr marL="612000" indent="-360000">
              <a:buFont typeface="Wingdings" panose="05000000000000000000" pitchFamily="2" charset="2"/>
              <a:buChar char="§"/>
            </a:pPr>
            <a:endParaRPr lang="en-US" sz="2400" dirty="0">
              <a:latin typeface="Cambria" panose="02040503050406030204" pitchFamily="18" charset="0"/>
              <a:ea typeface="Cambria" panose="02040503050406030204" pitchFamily="18" charset="0"/>
            </a:endParaRPr>
          </a:p>
          <a:p>
            <a:pPr marL="612000" indent="-360000">
              <a:buFont typeface="Wingdings" panose="05000000000000000000" pitchFamily="2" charset="2"/>
              <a:buChar char="§"/>
            </a:pPr>
            <a:r>
              <a:rPr lang="en-US" sz="2400" b="1" dirty="0">
                <a:latin typeface="Cambria" panose="02040503050406030204" pitchFamily="18" charset="0"/>
                <a:ea typeface="Cambria" panose="02040503050406030204" pitchFamily="18" charset="0"/>
              </a:rPr>
              <a:t>Circuit Completion: </a:t>
            </a:r>
            <a:r>
              <a:rPr lang="en-US" sz="2400" dirty="0">
                <a:latin typeface="Cambria" panose="02040503050406030204" pitchFamily="18" charset="0"/>
                <a:ea typeface="Cambria" panose="02040503050406030204" pitchFamily="18" charset="0"/>
              </a:rPr>
              <a:t>Water completes an electrical circuit when it touches the probes or electrodes.</a:t>
            </a:r>
          </a:p>
          <a:p>
            <a:pPr marL="612000" indent="-360000">
              <a:buFont typeface="Wingdings" panose="05000000000000000000" pitchFamily="2" charset="2"/>
              <a:buChar char="§"/>
            </a:pPr>
            <a:endParaRPr lang="en-US" sz="2400" dirty="0">
              <a:latin typeface="Cambria" panose="02040503050406030204" pitchFamily="18" charset="0"/>
              <a:ea typeface="Cambria" panose="02040503050406030204" pitchFamily="18" charset="0"/>
            </a:endParaRPr>
          </a:p>
          <a:p>
            <a:pPr marL="612000" indent="-360000">
              <a:buFont typeface="Wingdings" panose="05000000000000000000" pitchFamily="2" charset="2"/>
              <a:buChar char="§"/>
            </a:pPr>
            <a:r>
              <a:rPr lang="en-US" sz="2400" b="1" dirty="0">
                <a:latin typeface="Cambria" panose="02040503050406030204" pitchFamily="18" charset="0"/>
                <a:ea typeface="Cambria" panose="02040503050406030204" pitchFamily="18" charset="0"/>
              </a:rPr>
              <a:t>Measurement: </a:t>
            </a:r>
            <a:r>
              <a:rPr lang="en-US" sz="2400" dirty="0">
                <a:latin typeface="Cambria" panose="02040503050406030204" pitchFamily="18" charset="0"/>
                <a:ea typeface="Cambria" panose="02040503050406030204" pitchFamily="18" charset="0"/>
              </a:rPr>
              <a:t>The sensor measures the water level based on which probes are in contact with water or via reflected ultrasonic waves or pressure changes.</a:t>
            </a:r>
          </a:p>
          <a:p>
            <a:pPr marL="612000" indent="-360000">
              <a:buFont typeface="Wingdings" panose="05000000000000000000" pitchFamily="2" charset="2"/>
              <a:buChar char="§"/>
            </a:pPr>
            <a:endParaRPr lang="en-US" sz="2400" dirty="0">
              <a:latin typeface="Cambria" panose="02040503050406030204" pitchFamily="18" charset="0"/>
              <a:ea typeface="Cambria" panose="02040503050406030204" pitchFamily="18" charset="0"/>
            </a:endParaRPr>
          </a:p>
          <a:p>
            <a:pPr marL="612000" indent="-360000">
              <a:buFont typeface="Wingdings" panose="05000000000000000000" pitchFamily="2" charset="2"/>
              <a:buChar char="§"/>
            </a:pPr>
            <a:r>
              <a:rPr lang="en-US" sz="2400" b="1" dirty="0">
                <a:latin typeface="Cambria" panose="02040503050406030204" pitchFamily="18" charset="0"/>
                <a:ea typeface="Cambria" panose="02040503050406030204" pitchFamily="18" charset="0"/>
              </a:rPr>
              <a:t>Output: </a:t>
            </a:r>
            <a:r>
              <a:rPr lang="en-US" sz="2400" dirty="0">
                <a:latin typeface="Cambria" panose="02040503050406030204" pitchFamily="18" charset="0"/>
                <a:ea typeface="Cambria" panose="02040503050406030204" pitchFamily="18" charset="0"/>
              </a:rPr>
              <a:t>Provides data on water height for monitoring and control purposes.</a:t>
            </a:r>
          </a:p>
        </p:txBody>
      </p:sp>
      <p:sp>
        <p:nvSpPr>
          <p:cNvPr id="11" name="object 3"/>
          <p:cNvSpPr/>
          <p:nvPr/>
        </p:nvSpPr>
        <p:spPr>
          <a:xfrm>
            <a:off x="0" y="-5081"/>
            <a:ext cx="8458200"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9" name="Picture 8">
            <a:extLst>
              <a:ext uri="{FF2B5EF4-FFF2-40B4-BE49-F238E27FC236}">
                <a16:creationId xmlns:a16="http://schemas.microsoft.com/office/drawing/2014/main" id="{F5107437-707B-D9D0-7679-C9C62733AA42}"/>
              </a:ext>
            </a:extLst>
          </p:cNvPr>
          <p:cNvPicPr>
            <a:picLocks noChangeAspect="1"/>
          </p:cNvPicPr>
          <p:nvPr/>
        </p:nvPicPr>
        <p:blipFill>
          <a:blip r:embed="rId2"/>
          <a:stretch>
            <a:fillRect/>
          </a:stretch>
        </p:blipFill>
        <p:spPr>
          <a:xfrm>
            <a:off x="844550" y="1644650"/>
            <a:ext cx="6629400" cy="6781800"/>
          </a:xfrm>
          <a:prstGeom prst="rect">
            <a:avLst/>
          </a:prstGeom>
        </p:spPr>
      </p:pic>
      <p:sp>
        <p:nvSpPr>
          <p:cNvPr id="12" name="TextBox 11">
            <a:extLst>
              <a:ext uri="{FF2B5EF4-FFF2-40B4-BE49-F238E27FC236}">
                <a16:creationId xmlns:a16="http://schemas.microsoft.com/office/drawing/2014/main" id="{61B3296C-059B-D58A-B331-8D6DAA5E8FE9}"/>
              </a:ext>
            </a:extLst>
          </p:cNvPr>
          <p:cNvSpPr txBox="1"/>
          <p:nvPr/>
        </p:nvSpPr>
        <p:spPr>
          <a:xfrm>
            <a:off x="9150350" y="1121430"/>
            <a:ext cx="9151374" cy="523220"/>
          </a:xfrm>
          <a:prstGeom prst="rect">
            <a:avLst/>
          </a:prstGeom>
          <a:noFill/>
        </p:spPr>
        <p:txBody>
          <a:bodyPr wrap="square">
            <a:spAutoFit/>
          </a:bodyPr>
          <a:lstStyle/>
          <a:p>
            <a:r>
              <a:rPr lang="en-IN" altLang="en-US" sz="2800" b="1" dirty="0">
                <a:solidFill>
                  <a:schemeClr val="tx1"/>
                </a:solidFill>
                <a:latin typeface="Cambria" panose="02040503050406030204" pitchFamily="18" charset="0"/>
                <a:ea typeface="Cambria" panose="02040503050406030204" pitchFamily="18" charset="0"/>
              </a:rPr>
              <a:t>Working of water level sensor :</a:t>
            </a:r>
            <a:endParaRPr lang="en-IN"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44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693150" y="2025650"/>
            <a:ext cx="8777605" cy="5264785"/>
          </a:xfrm>
        </p:spPr>
        <p:txBody>
          <a:bodyPr wrap="square">
            <a:noAutofit/>
          </a:bodyPr>
          <a:lstStyle/>
          <a:p>
            <a:r>
              <a:rPr lang="en-US" sz="2500" b="1">
                <a:latin typeface="Cambria" panose="02040503050406030204" charset="0"/>
                <a:cs typeface="Cambria" panose="02040503050406030204" charset="0"/>
              </a:rPr>
              <a:t>Wiring a Water Level Sensor to an Arduino</a:t>
            </a:r>
            <a:r>
              <a:rPr lang="en-IN" altLang="en-US" sz="2500" b="1">
                <a:latin typeface="Cambria" panose="02040503050406030204" charset="0"/>
                <a:cs typeface="Cambria" panose="02040503050406030204" charset="0"/>
              </a:rPr>
              <a:t>:</a:t>
            </a:r>
          </a:p>
          <a:p>
            <a:endParaRPr lang="en-US" sz="2500" b="1">
              <a:latin typeface="Cambria" panose="02040503050406030204" charset="0"/>
              <a:cs typeface="Cambria" panose="02040503050406030204" charset="0"/>
            </a:endParaRPr>
          </a:p>
          <a:p>
            <a:pPr marL="342900" indent="-342900">
              <a:buFont typeface="Wingdings" panose="05000000000000000000" charset="0"/>
              <a:buChar char="§"/>
            </a:pPr>
            <a:r>
              <a:rPr lang="en-US" sz="2500">
                <a:latin typeface="Cambria" panose="02040503050406030204" charset="0"/>
                <a:cs typeface="Cambria" panose="02040503050406030204" charset="0"/>
              </a:rPr>
              <a:t>To begin, connect the + (VCC) pin on the module to 5V on the Arduino and the – (GND) pin to ground.</a:t>
            </a:r>
          </a:p>
          <a:p>
            <a:pPr marL="342900" indent="-342900">
              <a:buFont typeface="Wingdings" panose="05000000000000000000" charset="0"/>
              <a:buChar char="§"/>
            </a:pPr>
            <a:endParaRPr lang="en-US" sz="2500">
              <a:latin typeface="Cambria" panose="02040503050406030204" charset="0"/>
              <a:cs typeface="Cambria" panose="02040503050406030204" charset="0"/>
            </a:endParaRPr>
          </a:p>
          <a:p>
            <a:pPr marL="342900" indent="-342900">
              <a:buFont typeface="Wingdings" panose="05000000000000000000" charset="0"/>
              <a:buChar char="§"/>
            </a:pPr>
            <a:r>
              <a:rPr lang="en-US" sz="2500">
                <a:latin typeface="Cambria" panose="02040503050406030204" charset="0"/>
                <a:cs typeface="Cambria" panose="02040503050406030204" charset="0"/>
              </a:rPr>
              <a:t>One well-known issue with these sensors is that they have a shorter lifespan because they are constantly exposed to moisture. Moreover, constantly applying power to the sensor while immersed in water significantly accelerates the rate of corrosion.</a:t>
            </a:r>
          </a:p>
          <a:p>
            <a:pPr marL="342900" indent="-342900">
              <a:buFont typeface="Wingdings" panose="05000000000000000000" charset="0"/>
              <a:buChar char="§"/>
            </a:pPr>
            <a:endParaRPr lang="en-US" sz="2500">
              <a:latin typeface="Cambria" panose="02040503050406030204" charset="0"/>
              <a:cs typeface="Cambria" panose="02040503050406030204" charset="0"/>
            </a:endParaRPr>
          </a:p>
          <a:p>
            <a:pPr marL="342900" indent="-342900">
              <a:buFont typeface="Wingdings" panose="05000000000000000000" charset="0"/>
              <a:buChar char="§"/>
            </a:pPr>
            <a:r>
              <a:rPr lang="en-IN" altLang="en-US" sz="2500">
                <a:latin typeface="Cambria" panose="02040503050406030204" charset="0"/>
                <a:cs typeface="Cambria" panose="02040503050406030204" charset="0"/>
              </a:rPr>
              <a:t>T</a:t>
            </a:r>
            <a:r>
              <a:rPr lang="en-US" sz="2500">
                <a:latin typeface="Cambria" panose="02040503050406030204" charset="0"/>
                <a:cs typeface="Cambria" panose="02040503050406030204" charset="0"/>
              </a:rPr>
              <a:t>o do this is to connect the sensor’s power pin to a digital pin on an Arduino and set it to HIGH or LOW as needed. So, we’ll connect the + (VCC) pin to the Arduino’s digital pin #7.</a:t>
            </a:r>
          </a:p>
          <a:p>
            <a:pPr marL="342900" indent="-342900">
              <a:buFont typeface="Wingdings" panose="05000000000000000000" charset="0"/>
              <a:buChar char="§"/>
            </a:pPr>
            <a:endParaRPr lang="en-US" sz="2500">
              <a:latin typeface="Cambria" panose="02040503050406030204" charset="0"/>
              <a:cs typeface="Cambria" panose="02040503050406030204" charset="0"/>
            </a:endParaRPr>
          </a:p>
          <a:p>
            <a:pPr marL="342900" indent="-342900">
              <a:buFont typeface="Wingdings" panose="05000000000000000000" charset="0"/>
              <a:buChar char="§"/>
            </a:pPr>
            <a:r>
              <a:rPr lang="en-US" sz="2500">
                <a:latin typeface="Cambria" panose="02040503050406030204" charset="0"/>
                <a:cs typeface="Cambria" panose="02040503050406030204" charset="0"/>
              </a:rPr>
              <a:t>Finally, connect the S (Signal) pin to the Arduino’s A0 ADC pin</a:t>
            </a:r>
            <a:r>
              <a:rPr lang="en-US" sz="2000">
                <a:latin typeface="Cambria" panose="02040503050406030204" charset="0"/>
                <a:cs typeface="Cambria" panose="02040503050406030204" charset="0"/>
              </a:rPr>
              <a:t>.</a:t>
            </a:r>
          </a:p>
        </p:txBody>
      </p:sp>
      <p:sp>
        <p:nvSpPr>
          <p:cNvPr id="11" name="object 3"/>
          <p:cNvSpPr/>
          <p:nvPr/>
        </p:nvSpPr>
        <p:spPr>
          <a:xfrm>
            <a:off x="6350" y="0"/>
            <a:ext cx="838390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5" name="Picture 4"/>
          <p:cNvPicPr>
            <a:picLocks noChangeAspect="1"/>
          </p:cNvPicPr>
          <p:nvPr/>
        </p:nvPicPr>
        <p:blipFill>
          <a:blip r:embed="rId2"/>
          <a:stretch>
            <a:fillRect/>
          </a:stretch>
        </p:blipFill>
        <p:spPr>
          <a:xfrm>
            <a:off x="737235" y="1750695"/>
            <a:ext cx="7054850" cy="67081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844550" y="882650"/>
            <a:ext cx="3931920" cy="610870"/>
          </a:xfrm>
          <a:prstGeom prst="rect">
            <a:avLst/>
          </a:prstGeom>
          <a:noFill/>
        </p:spPr>
        <p:txBody>
          <a:bodyPr wrap="square" rtlCol="0" anchor="t">
            <a:noAutofit/>
          </a:bodyPr>
          <a:lstStyle/>
          <a:p>
            <a:r>
              <a:rPr lang="en-IN" altLang="en-US" sz="3000" b="1" dirty="0">
                <a:solidFill>
                  <a:schemeClr val="tx2">
                    <a:lumMod val="60000"/>
                    <a:lumOff val="40000"/>
                  </a:schemeClr>
                </a:solidFill>
                <a:latin typeface="Cambria" panose="02040503050406030204" charset="0"/>
                <a:cs typeface="Cambria" panose="02040503050406030204" charset="0"/>
                <a:sym typeface="+mn-ea"/>
              </a:rPr>
              <a:t>GSM MODULE :</a:t>
            </a:r>
          </a:p>
        </p:txBody>
      </p:sp>
      <p:sp>
        <p:nvSpPr>
          <p:cNvPr id="11" name="object 3"/>
          <p:cNvSpPr/>
          <p:nvPr/>
        </p:nvSpPr>
        <p:spPr>
          <a:xfrm>
            <a:off x="10416540" y="0"/>
            <a:ext cx="7884160"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101" name="Picture 100"/>
          <p:cNvPicPr/>
          <p:nvPr/>
        </p:nvPicPr>
        <p:blipFill>
          <a:blip r:embed="rId2"/>
          <a:stretch>
            <a:fillRect/>
          </a:stretch>
        </p:blipFill>
        <p:spPr>
          <a:xfrm>
            <a:off x="11130915" y="1993265"/>
            <a:ext cx="6635115" cy="5975350"/>
          </a:xfrm>
          <a:prstGeom prst="rect">
            <a:avLst/>
          </a:prstGeom>
          <a:noFill/>
          <a:ln w="9525">
            <a:noFill/>
          </a:ln>
        </p:spPr>
      </p:pic>
      <p:sp>
        <p:nvSpPr>
          <p:cNvPr id="2" name="Text Box 1"/>
          <p:cNvSpPr txBox="1"/>
          <p:nvPr/>
        </p:nvSpPr>
        <p:spPr>
          <a:xfrm>
            <a:off x="768350" y="1644650"/>
            <a:ext cx="9156700" cy="7477760"/>
          </a:xfrm>
          <a:prstGeom prst="rect">
            <a:avLst/>
          </a:prstGeom>
          <a:noFill/>
        </p:spPr>
        <p:txBody>
          <a:bodyPr wrap="square" rtlCol="0" anchor="t">
            <a:spAutoFit/>
          </a:bodyPr>
          <a:lstStyle/>
          <a:p>
            <a:pPr marL="342900" indent="-342900">
              <a:buFont typeface="Wingdings" panose="05000000000000000000" charset="0"/>
              <a:buChar char="§"/>
            </a:pPr>
            <a:endParaRPr lang="en-US" sz="2400" dirty="0">
              <a:latin typeface="Cambria" panose="02040503050406030204" charset="0"/>
              <a:cs typeface="Cambria" panose="02040503050406030204" charset="0"/>
            </a:endParaRPr>
          </a:p>
          <a:p>
            <a:pPr marL="342900" indent="-342900">
              <a:buFont typeface="Wingdings" panose="05000000000000000000" charset="0"/>
              <a:buChar char="§"/>
            </a:pPr>
            <a:r>
              <a:rPr lang="en-US" sz="2400" b="1" dirty="0">
                <a:latin typeface="Cambria" panose="02040503050406030204" charset="0"/>
                <a:cs typeface="Cambria" panose="02040503050406030204" charset="0"/>
              </a:rPr>
              <a:t>GSM Communication:</a:t>
            </a:r>
            <a:r>
              <a:rPr lang="en-US" sz="2400" dirty="0">
                <a:latin typeface="Cambria" panose="02040503050406030204" charset="0"/>
                <a:cs typeface="Cambria" panose="02040503050406030204" charset="0"/>
              </a:rPr>
              <a:t> The GSM 900 module allows devices to communicate over the GSM network, enabling functionalities like voice calls, SMS, and data transmission.</a:t>
            </a:r>
          </a:p>
          <a:p>
            <a:pPr marL="342900" indent="-342900">
              <a:buFont typeface="Wingdings" panose="05000000000000000000" charset="0"/>
              <a:buChar char="§"/>
            </a:pPr>
            <a:endParaRPr lang="en-US" sz="2400" dirty="0">
              <a:latin typeface="Cambria" panose="02040503050406030204" charset="0"/>
              <a:cs typeface="Cambria" panose="02040503050406030204" charset="0"/>
            </a:endParaRPr>
          </a:p>
          <a:p>
            <a:pPr marL="342900" indent="-342900">
              <a:buFont typeface="Wingdings" panose="05000000000000000000" charset="0"/>
              <a:buChar char="§"/>
            </a:pPr>
            <a:r>
              <a:rPr lang="en-US" sz="2400" b="1" dirty="0">
                <a:latin typeface="Cambria" panose="02040503050406030204" charset="0"/>
                <a:cs typeface="Cambria" panose="02040503050406030204" charset="0"/>
              </a:rPr>
              <a:t>Frequency </a:t>
            </a:r>
            <a:r>
              <a:rPr lang="en-US" sz="2400" b="1" dirty="0" err="1">
                <a:latin typeface="Cambria" panose="02040503050406030204" charset="0"/>
                <a:cs typeface="Cambria" panose="02040503050406030204" charset="0"/>
              </a:rPr>
              <a:t>Band:</a:t>
            </a:r>
            <a:r>
              <a:rPr lang="en-US" sz="2400" dirty="0" err="1">
                <a:latin typeface="Cambria" panose="02040503050406030204" charset="0"/>
                <a:cs typeface="Cambria" panose="02040503050406030204" charset="0"/>
              </a:rPr>
              <a:t>It</a:t>
            </a:r>
            <a:r>
              <a:rPr lang="en-US" sz="2400" dirty="0">
                <a:latin typeface="Cambria" panose="02040503050406030204" charset="0"/>
                <a:cs typeface="Cambria" panose="02040503050406030204" charset="0"/>
              </a:rPr>
              <a:t> operates primarily in the 900 MHz frequency band, which is commonly used for mobile communication in many parts of the world.</a:t>
            </a:r>
          </a:p>
          <a:p>
            <a:pPr marL="342900" indent="-342900">
              <a:buFont typeface="Wingdings" panose="05000000000000000000" charset="0"/>
              <a:buChar char="§"/>
            </a:pPr>
            <a:endParaRPr lang="en-US" sz="2400" dirty="0">
              <a:latin typeface="Cambria" panose="02040503050406030204" charset="0"/>
              <a:cs typeface="Cambria" panose="02040503050406030204" charset="0"/>
            </a:endParaRPr>
          </a:p>
          <a:p>
            <a:pPr marL="342900" indent="-342900">
              <a:buFont typeface="Wingdings" panose="05000000000000000000" charset="0"/>
              <a:buChar char="§"/>
            </a:pPr>
            <a:r>
              <a:rPr lang="en-US" sz="2400" b="1" dirty="0">
                <a:latin typeface="Cambria" panose="02040503050406030204" charset="0"/>
                <a:cs typeface="Cambria" panose="02040503050406030204" charset="0"/>
              </a:rPr>
              <a:t>AT </a:t>
            </a:r>
            <a:r>
              <a:rPr lang="en-US" sz="2400" b="1" dirty="0" err="1">
                <a:latin typeface="Cambria" panose="02040503050406030204" charset="0"/>
                <a:cs typeface="Cambria" panose="02040503050406030204" charset="0"/>
              </a:rPr>
              <a:t>Commands:</a:t>
            </a:r>
            <a:r>
              <a:rPr lang="en-US" sz="2400" dirty="0" err="1">
                <a:latin typeface="Cambria" panose="02040503050406030204" charset="0"/>
                <a:cs typeface="Cambria" panose="02040503050406030204" charset="0"/>
              </a:rPr>
              <a:t>The</a:t>
            </a:r>
            <a:r>
              <a:rPr lang="en-US" sz="2400" dirty="0">
                <a:latin typeface="Cambria" panose="02040503050406030204" charset="0"/>
                <a:cs typeface="Cambria" panose="02040503050406030204" charset="0"/>
              </a:rPr>
              <a:t> module is controlled using AT commands, which are simple text-based instructions sent from a microcontroller or computer.</a:t>
            </a:r>
          </a:p>
          <a:p>
            <a:pPr marL="342900" indent="-342900">
              <a:buFont typeface="Wingdings" panose="05000000000000000000" charset="0"/>
              <a:buChar char="§"/>
            </a:pPr>
            <a:endParaRPr lang="en-US" sz="2400" dirty="0">
              <a:latin typeface="Cambria" panose="02040503050406030204" charset="0"/>
              <a:cs typeface="Cambria" panose="02040503050406030204" charset="0"/>
            </a:endParaRPr>
          </a:p>
          <a:p>
            <a:pPr marL="342900" indent="-342900">
              <a:buFont typeface="Wingdings" panose="05000000000000000000" charset="0"/>
              <a:buChar char="§"/>
            </a:pPr>
            <a:r>
              <a:rPr lang="en-US" sz="2400" b="1" dirty="0">
                <a:latin typeface="Cambria" panose="02040503050406030204" charset="0"/>
                <a:cs typeface="Cambria" panose="02040503050406030204" charset="0"/>
              </a:rPr>
              <a:t>Versatile Applications:</a:t>
            </a:r>
            <a:r>
              <a:rPr lang="en-US" sz="2400" dirty="0">
                <a:latin typeface="Cambria" panose="02040503050406030204" charset="0"/>
                <a:cs typeface="Cambria" panose="02040503050406030204" charset="0"/>
              </a:rPr>
              <a:t> It is widely used in various applications including remote monitoring, SMS-based alert systems, and wireless data transfer.</a:t>
            </a:r>
          </a:p>
          <a:p>
            <a:pPr marL="342900" indent="-342900">
              <a:buFont typeface="Wingdings" panose="05000000000000000000" charset="0"/>
              <a:buChar char="§"/>
            </a:pPr>
            <a:endParaRPr lang="en-US" sz="2400" dirty="0">
              <a:latin typeface="Cambria" panose="02040503050406030204" charset="0"/>
              <a:cs typeface="Cambria" panose="02040503050406030204" charset="0"/>
            </a:endParaRPr>
          </a:p>
          <a:p>
            <a:pPr marL="342900" indent="-342900">
              <a:buFont typeface="Wingdings" panose="05000000000000000000" charset="0"/>
              <a:buChar char="§"/>
            </a:pPr>
            <a:r>
              <a:rPr lang="en-US" sz="2400" b="1" dirty="0">
                <a:latin typeface="Cambria" panose="02040503050406030204" charset="0"/>
                <a:cs typeface="Cambria" panose="02040503050406030204" charset="0"/>
              </a:rPr>
              <a:t>Power and Antenna:</a:t>
            </a:r>
            <a:r>
              <a:rPr lang="en-US" sz="2400" dirty="0">
                <a:latin typeface="Cambria" panose="02040503050406030204" charset="0"/>
                <a:cs typeface="Cambria" panose="02040503050406030204" charset="0"/>
              </a:rPr>
              <a:t> The module typically requires a stable power supply and an external antenna to ensure reliable network connectivity and performance.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920750" y="1416050"/>
            <a:ext cx="9351010" cy="7195820"/>
          </a:xfrm>
          <a:prstGeom prst="rect">
            <a:avLst/>
          </a:prstGeom>
          <a:noFill/>
        </p:spPr>
        <p:txBody>
          <a:bodyPr wrap="square" rtlCol="0" anchor="t">
            <a:noAutofit/>
          </a:bodyPr>
          <a:lstStyle/>
          <a:p>
            <a:r>
              <a:rPr lang="en-IN" altLang="en-US" sz="2400" b="1">
                <a:latin typeface="Cambria" panose="02040503050406030204" charset="0"/>
                <a:cs typeface="Cambria" panose="02040503050406030204" charset="0"/>
              </a:rPr>
              <a:t>Working of GSM Module :</a:t>
            </a:r>
            <a:endParaRPr lang="en-US" sz="2400" b="1">
              <a:latin typeface="Cambria" panose="02040503050406030204" charset="0"/>
              <a:cs typeface="Cambria" panose="02040503050406030204" charset="0"/>
            </a:endParaRPr>
          </a:p>
          <a:p>
            <a:pPr marL="342900" indent="-342900">
              <a:buFont typeface="+mj-lt"/>
              <a:buAutoNum type="arabicPeriod"/>
            </a:pPr>
            <a:endParaRPr lang="en-US" sz="2400">
              <a:latin typeface="Cambria" panose="02040503050406030204" charset="0"/>
              <a:cs typeface="Cambria" panose="02040503050406030204" charset="0"/>
            </a:endParaRPr>
          </a:p>
          <a:p>
            <a:pPr marL="514350" indent="-514350">
              <a:buFont typeface="+mj-lt"/>
              <a:buAutoNum type="arabicPeriod"/>
            </a:pPr>
            <a:r>
              <a:rPr lang="en-US" sz="2400" b="1">
                <a:latin typeface="Cambria" panose="02040503050406030204" charset="0"/>
                <a:cs typeface="Cambria" panose="02040503050406030204" charset="0"/>
              </a:rPr>
              <a:t>Initialization</a:t>
            </a:r>
            <a:r>
              <a:rPr lang="en-IN" altLang="en-US" sz="2400">
                <a:latin typeface="Cambria" panose="02040503050406030204" charset="0"/>
                <a:cs typeface="Cambria" panose="02040503050406030204" charset="0"/>
              </a:rPr>
              <a:t> </a:t>
            </a:r>
            <a:r>
              <a:rPr lang="en-US" sz="2400">
                <a:latin typeface="Cambria" panose="02040503050406030204" charset="0"/>
                <a:cs typeface="Cambria" panose="02040503050406030204" charset="0"/>
              </a:rPr>
              <a:t>: Powering up and configuring the module.</a:t>
            </a:r>
          </a:p>
          <a:p>
            <a:pPr marL="514350" indent="-514350">
              <a:buFont typeface="+mj-lt"/>
              <a:buAutoNum type="arabicPeriod"/>
            </a:pPr>
            <a:endParaRPr lang="en-US" sz="2400">
              <a:latin typeface="Cambria" panose="02040503050406030204" charset="0"/>
              <a:cs typeface="Cambria" panose="02040503050406030204" charset="0"/>
            </a:endParaRPr>
          </a:p>
          <a:p>
            <a:pPr marL="514350" indent="-514350">
              <a:buFont typeface="+mj-lt"/>
              <a:buAutoNum type="arabicPeriod"/>
            </a:pPr>
            <a:r>
              <a:rPr lang="en-US" sz="2400" b="1">
                <a:latin typeface="Cambria" panose="02040503050406030204" charset="0"/>
                <a:cs typeface="Cambria" panose="02040503050406030204" charset="0"/>
              </a:rPr>
              <a:t>SIM Detection</a:t>
            </a:r>
            <a:r>
              <a:rPr lang="en-IN" altLang="en-US" sz="2400">
                <a:latin typeface="Cambria" panose="02040503050406030204" charset="0"/>
                <a:cs typeface="Cambria" panose="02040503050406030204" charset="0"/>
              </a:rPr>
              <a:t> </a:t>
            </a:r>
            <a:r>
              <a:rPr lang="en-US" sz="2400">
                <a:latin typeface="Cambria" panose="02040503050406030204" charset="0"/>
                <a:cs typeface="Cambria" panose="02040503050406030204" charset="0"/>
              </a:rPr>
              <a:t>: Checking for and initializing the SIM card.</a:t>
            </a:r>
          </a:p>
          <a:p>
            <a:pPr marL="514350" indent="-514350">
              <a:buFont typeface="+mj-lt"/>
              <a:buAutoNum type="arabicPeriod"/>
            </a:pPr>
            <a:endParaRPr lang="en-US" sz="2400">
              <a:latin typeface="Cambria" panose="02040503050406030204" charset="0"/>
              <a:cs typeface="Cambria" panose="02040503050406030204" charset="0"/>
            </a:endParaRPr>
          </a:p>
          <a:p>
            <a:pPr marL="514350" indent="-514350">
              <a:buFont typeface="+mj-lt"/>
              <a:buAutoNum type="arabicPeriod"/>
            </a:pPr>
            <a:r>
              <a:rPr lang="en-US" sz="2400" b="1">
                <a:latin typeface="Cambria" panose="02040503050406030204" charset="0"/>
                <a:cs typeface="Cambria" panose="02040503050406030204" charset="0"/>
              </a:rPr>
              <a:t>Network Registration</a:t>
            </a:r>
            <a:r>
              <a:rPr lang="en-IN" altLang="en-US" sz="2400">
                <a:latin typeface="Cambria" panose="02040503050406030204" charset="0"/>
                <a:cs typeface="Cambria" panose="02040503050406030204" charset="0"/>
              </a:rPr>
              <a:t> </a:t>
            </a:r>
            <a:r>
              <a:rPr lang="en-US" sz="2400">
                <a:latin typeface="Cambria" panose="02040503050406030204" charset="0"/>
                <a:cs typeface="Cambria" panose="02040503050406030204" charset="0"/>
              </a:rPr>
              <a:t>: Connecting to the cellular network.</a:t>
            </a:r>
          </a:p>
          <a:p>
            <a:pPr marL="514350" indent="-514350">
              <a:buFont typeface="+mj-lt"/>
              <a:buAutoNum type="arabicPeriod"/>
            </a:pPr>
            <a:endParaRPr lang="en-US" sz="2400">
              <a:latin typeface="Cambria" panose="02040503050406030204" charset="0"/>
              <a:cs typeface="Cambria" panose="02040503050406030204" charset="0"/>
            </a:endParaRPr>
          </a:p>
          <a:p>
            <a:pPr marL="514350" indent="-514350">
              <a:buFont typeface="+mj-lt"/>
              <a:buAutoNum type="arabicPeriod"/>
            </a:pPr>
            <a:r>
              <a:rPr lang="en-US" sz="2400" b="1">
                <a:latin typeface="Cambria" panose="02040503050406030204" charset="0"/>
                <a:cs typeface="Cambria" panose="02040503050406030204" charset="0"/>
              </a:rPr>
              <a:t>Data Activation</a:t>
            </a:r>
            <a:r>
              <a:rPr lang="en-IN" altLang="en-US" sz="2400">
                <a:latin typeface="Cambria" panose="02040503050406030204" charset="0"/>
                <a:cs typeface="Cambria" panose="02040503050406030204" charset="0"/>
              </a:rPr>
              <a:t> </a:t>
            </a:r>
            <a:r>
              <a:rPr lang="en-US" sz="2400">
                <a:latin typeface="Cambria" panose="02040503050406030204" charset="0"/>
                <a:cs typeface="Cambria" panose="02040503050406030204" charset="0"/>
              </a:rPr>
              <a:t>: Establishing data connectivity (if required).</a:t>
            </a:r>
          </a:p>
          <a:p>
            <a:pPr marL="514350" indent="-514350">
              <a:buFont typeface="+mj-lt"/>
              <a:buAutoNum type="arabicPeriod"/>
            </a:pPr>
            <a:endParaRPr lang="en-US" sz="2400">
              <a:latin typeface="Cambria" panose="02040503050406030204" charset="0"/>
              <a:cs typeface="Cambria" panose="02040503050406030204" charset="0"/>
            </a:endParaRPr>
          </a:p>
          <a:p>
            <a:pPr marL="514350" indent="-514350">
              <a:buFont typeface="+mj-lt"/>
              <a:buAutoNum type="arabicPeriod"/>
            </a:pPr>
            <a:r>
              <a:rPr lang="en-US" sz="2400" b="1">
                <a:latin typeface="Cambria" panose="02040503050406030204" charset="0"/>
                <a:cs typeface="Cambria" panose="02040503050406030204" charset="0"/>
              </a:rPr>
              <a:t>Idle Mode</a:t>
            </a:r>
            <a:r>
              <a:rPr lang="en-IN" altLang="en-US" sz="2400" b="1">
                <a:latin typeface="Cambria" panose="02040503050406030204" charset="0"/>
                <a:cs typeface="Cambria" panose="02040503050406030204" charset="0"/>
              </a:rPr>
              <a:t> </a:t>
            </a:r>
            <a:r>
              <a:rPr lang="en-US" sz="2400">
                <a:latin typeface="Cambria" panose="02040503050406030204" charset="0"/>
                <a:cs typeface="Cambria" panose="02040503050406030204" charset="0"/>
              </a:rPr>
              <a:t>: Waiting for commands from the microcontroller.</a:t>
            </a:r>
          </a:p>
          <a:p>
            <a:pPr marL="514350" indent="-514350">
              <a:buFont typeface="+mj-lt"/>
              <a:buAutoNum type="arabicPeriod"/>
            </a:pPr>
            <a:endParaRPr lang="en-US" sz="2400">
              <a:latin typeface="Cambria" panose="02040503050406030204" charset="0"/>
              <a:cs typeface="Cambria" panose="02040503050406030204" charset="0"/>
            </a:endParaRPr>
          </a:p>
          <a:p>
            <a:pPr marL="514350" indent="-514350">
              <a:buFont typeface="+mj-lt"/>
              <a:buAutoNum type="arabicPeriod"/>
            </a:pPr>
            <a:r>
              <a:rPr lang="en-US" sz="2400" b="1">
                <a:latin typeface="Cambria" panose="02040503050406030204" charset="0"/>
                <a:cs typeface="Cambria" panose="02040503050406030204" charset="0"/>
              </a:rPr>
              <a:t>AT Command Handling</a:t>
            </a:r>
            <a:r>
              <a:rPr lang="en-IN" altLang="en-US" sz="2400" b="1">
                <a:latin typeface="Cambria" panose="02040503050406030204" charset="0"/>
                <a:cs typeface="Cambria" panose="02040503050406030204" charset="0"/>
              </a:rPr>
              <a:t> </a:t>
            </a:r>
            <a:r>
              <a:rPr lang="en-US" sz="2400">
                <a:latin typeface="Cambria" panose="02040503050406030204" charset="0"/>
                <a:cs typeface="Cambria" panose="02040503050406030204" charset="0"/>
              </a:rPr>
              <a:t>: Responding to commands from the microcontroller.</a:t>
            </a:r>
          </a:p>
          <a:p>
            <a:pPr marL="514350" indent="-514350">
              <a:buFont typeface="+mj-lt"/>
              <a:buAutoNum type="arabicPeriod"/>
            </a:pPr>
            <a:endParaRPr lang="en-US" sz="2400">
              <a:latin typeface="Cambria" panose="02040503050406030204" charset="0"/>
              <a:cs typeface="Cambria" panose="02040503050406030204" charset="0"/>
            </a:endParaRPr>
          </a:p>
          <a:p>
            <a:pPr marL="514350" indent="-514350">
              <a:buFont typeface="+mj-lt"/>
              <a:buAutoNum type="arabicPeriod"/>
            </a:pPr>
            <a:r>
              <a:rPr lang="en-US" sz="2400" b="1">
                <a:latin typeface="Cambria" panose="02040503050406030204" charset="0"/>
                <a:cs typeface="Cambria" panose="02040503050406030204" charset="0"/>
              </a:rPr>
              <a:t>Data Transmission/Reception</a:t>
            </a:r>
            <a:r>
              <a:rPr lang="en-IN" altLang="en-US" sz="2400">
                <a:latin typeface="Cambria" panose="02040503050406030204" charset="0"/>
                <a:cs typeface="Cambria" panose="02040503050406030204" charset="0"/>
              </a:rPr>
              <a:t> </a:t>
            </a:r>
            <a:r>
              <a:rPr lang="en-US" sz="2400">
                <a:latin typeface="Cambria" panose="02040503050406030204" charset="0"/>
                <a:cs typeface="Cambria" panose="02040503050406030204" charset="0"/>
              </a:rPr>
              <a:t>: Sending or receiving data over the network.</a:t>
            </a:r>
          </a:p>
          <a:p>
            <a:pPr marL="514350" indent="-514350">
              <a:buFont typeface="+mj-lt"/>
              <a:buAutoNum type="arabicPeriod"/>
            </a:pPr>
            <a:endParaRPr lang="en-US" sz="2400">
              <a:latin typeface="Cambria" panose="02040503050406030204" charset="0"/>
              <a:cs typeface="Cambria" panose="02040503050406030204" charset="0"/>
            </a:endParaRPr>
          </a:p>
          <a:p>
            <a:pPr marL="514350" indent="-514350">
              <a:buFont typeface="+mj-lt"/>
              <a:buAutoNum type="arabicPeriod"/>
            </a:pPr>
            <a:r>
              <a:rPr lang="en-US" sz="2400" b="1">
                <a:latin typeface="Cambria" panose="02040503050406030204" charset="0"/>
                <a:cs typeface="Cambria" panose="02040503050406030204" charset="0"/>
              </a:rPr>
              <a:t>Error Handling</a:t>
            </a:r>
            <a:r>
              <a:rPr lang="en-IN" altLang="en-US" sz="2400" b="0">
                <a:latin typeface="Cambria" panose="02040503050406030204" charset="0"/>
                <a:cs typeface="Cambria" panose="02040503050406030204" charset="0"/>
              </a:rPr>
              <a:t> </a:t>
            </a:r>
            <a:r>
              <a:rPr lang="en-US" sz="2400">
                <a:latin typeface="Cambria" panose="02040503050406030204" charset="0"/>
                <a:cs typeface="Cambria" panose="02040503050406030204" charset="0"/>
              </a:rPr>
              <a:t>: Monitoring for errors and network issues.</a:t>
            </a:r>
          </a:p>
        </p:txBody>
      </p:sp>
      <p:sp>
        <p:nvSpPr>
          <p:cNvPr id="11" name="object 3"/>
          <p:cNvSpPr/>
          <p:nvPr/>
        </p:nvSpPr>
        <p:spPr>
          <a:xfrm>
            <a:off x="10412095" y="-31750"/>
            <a:ext cx="7884160"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2" name="Picture 1"/>
          <p:cNvPicPr>
            <a:picLocks noChangeAspect="1"/>
          </p:cNvPicPr>
          <p:nvPr/>
        </p:nvPicPr>
        <p:blipFill>
          <a:blip r:embed="rId2"/>
          <a:stretch>
            <a:fillRect/>
          </a:stretch>
        </p:blipFill>
        <p:spPr>
          <a:xfrm>
            <a:off x="11003280" y="2047240"/>
            <a:ext cx="6842125" cy="57315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5550" y="806450"/>
            <a:ext cx="3571240" cy="600075"/>
          </a:xfrm>
        </p:spPr>
        <p:txBody>
          <a:bodyPr wrap="square"/>
          <a:lstStyle/>
          <a:p>
            <a:r>
              <a:rPr lang="en-IN" altLang="en-US" dirty="0">
                <a:solidFill>
                  <a:schemeClr val="tx2">
                    <a:lumMod val="60000"/>
                    <a:lumOff val="40000"/>
                  </a:schemeClr>
                </a:solidFill>
              </a:rPr>
              <a:t>BREADBOARD</a:t>
            </a:r>
          </a:p>
        </p:txBody>
      </p:sp>
      <p:sp>
        <p:nvSpPr>
          <p:cNvPr id="3" name="Text Placeholder 2"/>
          <p:cNvSpPr>
            <a:spLocks noGrp="1"/>
          </p:cNvSpPr>
          <p:nvPr>
            <p:ph type="body" idx="1"/>
          </p:nvPr>
        </p:nvSpPr>
        <p:spPr>
          <a:xfrm>
            <a:off x="8769350" y="2112010"/>
            <a:ext cx="8641715" cy="6624955"/>
          </a:xfrm>
        </p:spPr>
        <p:txBody>
          <a:bodyPr wrap="square">
            <a:noAutofit/>
          </a:bodyPr>
          <a:lstStyle/>
          <a:p>
            <a:pPr marL="342900" indent="-342900">
              <a:lnSpc>
                <a:spcPct val="150000"/>
              </a:lnSpc>
              <a:buFont typeface="Wingdings" panose="05000000000000000000" charset="0"/>
              <a:buChar char="§"/>
            </a:pPr>
            <a:r>
              <a:rPr lang="en-US" sz="2400" dirty="0">
                <a:latin typeface="Cambria" panose="02040503050406030204" charset="0"/>
                <a:cs typeface="Cambria" panose="02040503050406030204" charset="0"/>
              </a:rPr>
              <a:t>A breadboard is a handy tool used in electronics for building and testing circuits without the need for soldering. </a:t>
            </a:r>
          </a:p>
          <a:p>
            <a:pPr marL="342900" indent="-342900">
              <a:lnSpc>
                <a:spcPct val="150000"/>
              </a:lnSpc>
              <a:buFont typeface="Wingdings" panose="05000000000000000000" charset="0"/>
              <a:buChar char="§"/>
            </a:pPr>
            <a:endParaRPr lang="en-US" sz="2400" dirty="0">
              <a:latin typeface="Cambria" panose="02040503050406030204" charset="0"/>
              <a:cs typeface="Cambria" panose="02040503050406030204" charset="0"/>
            </a:endParaRPr>
          </a:p>
          <a:p>
            <a:pPr marL="342900" indent="-342900">
              <a:lnSpc>
                <a:spcPct val="150000"/>
              </a:lnSpc>
              <a:buFont typeface="Wingdings" panose="05000000000000000000" charset="0"/>
              <a:buChar char="§"/>
            </a:pPr>
            <a:r>
              <a:rPr lang="en-US" sz="2400" dirty="0">
                <a:latin typeface="Cambria" panose="02040503050406030204" charset="0"/>
                <a:cs typeface="Cambria" panose="02040503050406030204" charset="0"/>
              </a:rPr>
              <a:t>It's like a temporary platform where you can plug in electronic components and wires to quickly prototype your ideas. </a:t>
            </a:r>
          </a:p>
          <a:p>
            <a:pPr marL="342900" indent="-342900">
              <a:lnSpc>
                <a:spcPct val="150000"/>
              </a:lnSpc>
              <a:buFont typeface="Wingdings" panose="05000000000000000000" charset="0"/>
              <a:buChar char="§"/>
            </a:pPr>
            <a:endParaRPr lang="en-US" sz="2400" dirty="0">
              <a:latin typeface="Cambria" panose="02040503050406030204" charset="0"/>
              <a:cs typeface="Cambria" panose="02040503050406030204" charset="0"/>
            </a:endParaRPr>
          </a:p>
          <a:p>
            <a:pPr marL="342900" indent="-342900">
              <a:lnSpc>
                <a:spcPct val="150000"/>
              </a:lnSpc>
              <a:buFont typeface="Wingdings" panose="05000000000000000000" charset="0"/>
              <a:buChar char="§"/>
            </a:pPr>
            <a:r>
              <a:rPr lang="en-US" sz="2400" dirty="0">
                <a:latin typeface="Cambria" panose="02040503050406030204" charset="0"/>
                <a:cs typeface="Cambria" panose="02040503050406030204" charset="0"/>
              </a:rPr>
              <a:t>With rows and columns of interconnected metal strips beneath the surface, it provides a convenient way to create circuits by simply inserting components and making connections using jumper wires. </a:t>
            </a:r>
          </a:p>
          <a:p>
            <a:pPr indent="0">
              <a:lnSpc>
                <a:spcPct val="150000"/>
              </a:lnSpc>
              <a:buFont typeface="Wingdings" panose="05000000000000000000" charset="0"/>
              <a:buNone/>
            </a:pPr>
            <a:endParaRPr lang="en-US" sz="2400" dirty="0">
              <a:latin typeface="Cambria" panose="02040503050406030204" charset="0"/>
              <a:cs typeface="Cambria" panose="02040503050406030204" charset="0"/>
            </a:endParaRPr>
          </a:p>
        </p:txBody>
      </p:sp>
      <p:sp>
        <p:nvSpPr>
          <p:cNvPr id="7" name="Text Box 6"/>
          <p:cNvSpPr txBox="1"/>
          <p:nvPr/>
        </p:nvSpPr>
        <p:spPr>
          <a:xfrm>
            <a:off x="4311015" y="1303020"/>
            <a:ext cx="6100445" cy="368300"/>
          </a:xfrm>
          <a:prstGeom prst="rect">
            <a:avLst/>
          </a:prstGeom>
          <a:noFill/>
        </p:spPr>
        <p:txBody>
          <a:bodyPr wrap="square" rtlCol="0">
            <a:spAutoFit/>
          </a:bodyPr>
          <a:lstStyle/>
          <a:p>
            <a:endParaRPr lang="en-US"/>
          </a:p>
        </p:txBody>
      </p:sp>
      <p:sp>
        <p:nvSpPr>
          <p:cNvPr id="11" name="object 3"/>
          <p:cNvSpPr/>
          <p:nvPr/>
        </p:nvSpPr>
        <p:spPr>
          <a:xfrm>
            <a:off x="0" y="0"/>
            <a:ext cx="823658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4" name="Picture 3"/>
          <p:cNvPicPr>
            <a:picLocks noChangeAspect="1"/>
          </p:cNvPicPr>
          <p:nvPr/>
        </p:nvPicPr>
        <p:blipFill>
          <a:blip r:embed="rId2"/>
          <a:stretch>
            <a:fillRect/>
          </a:stretch>
        </p:blipFill>
        <p:spPr>
          <a:xfrm>
            <a:off x="686435" y="1464945"/>
            <a:ext cx="6816725" cy="7272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7042" y="2408781"/>
            <a:ext cx="8604249" cy="6074410"/>
          </a:xfrm>
        </p:spPr>
        <p:txBody>
          <a:bodyPr wrap="square">
            <a:noAutofit/>
          </a:bodyPr>
          <a:lstStyle/>
          <a:p>
            <a:pPr>
              <a:spcAft>
                <a:spcPts val="600"/>
              </a:spcAft>
            </a:pPr>
            <a:r>
              <a:rPr lang="en-US" sz="2400" b="0" dirty="0">
                <a:solidFill>
                  <a:schemeClr val="tx1"/>
                </a:solidFill>
              </a:rPr>
              <a:t>LEDs are semiconductor devices that emit light when an electric current passes through them in the forward direction, converting electrical energy into light energy.</a:t>
            </a:r>
            <a:br>
              <a:rPr lang="en-US" sz="2400" b="0" dirty="0">
                <a:solidFill>
                  <a:schemeClr val="tx1"/>
                </a:solidFill>
              </a:rPr>
            </a:br>
            <a:br>
              <a:rPr lang="en-US" sz="2400" b="0" dirty="0">
                <a:solidFill>
                  <a:schemeClr val="tx1"/>
                </a:solidFill>
              </a:rPr>
            </a:br>
            <a:br>
              <a:rPr lang="en-US" sz="2400" b="0" dirty="0">
                <a:solidFill>
                  <a:schemeClr val="tx1"/>
                </a:solidFill>
              </a:rPr>
            </a:br>
            <a:r>
              <a:rPr lang="en-US" sz="2400" b="0" dirty="0">
                <a:solidFill>
                  <a:schemeClr val="tx1"/>
                </a:solidFill>
              </a:rPr>
              <a:t>1.</a:t>
            </a:r>
            <a:r>
              <a:rPr lang="en-US" sz="2400" dirty="0">
                <a:solidFill>
                  <a:schemeClr val="tx1"/>
                </a:solidFill>
              </a:rPr>
              <a:t> Energy Efficiency</a:t>
            </a:r>
            <a:r>
              <a:rPr lang="en-US" sz="2400" b="0" dirty="0">
                <a:solidFill>
                  <a:schemeClr val="tx1"/>
                </a:solidFill>
              </a:rPr>
              <a:t>: LEDs are highly efficient light sources, converting a large portion of electrical energy into visible light, resulting in reduced energy consumption and lower electricity bills.</a:t>
            </a:r>
            <a:br>
              <a:rPr lang="en-US" sz="2400" b="0" dirty="0">
                <a:solidFill>
                  <a:schemeClr val="tx1"/>
                </a:solidFill>
              </a:rPr>
            </a:br>
            <a:br>
              <a:rPr lang="en-US" sz="2400" b="0" dirty="0">
                <a:solidFill>
                  <a:schemeClr val="tx1"/>
                </a:solidFill>
              </a:rPr>
            </a:br>
            <a:r>
              <a:rPr lang="en-US" sz="2400" b="0" dirty="0">
                <a:solidFill>
                  <a:schemeClr val="tx1"/>
                </a:solidFill>
              </a:rPr>
              <a:t>2. </a:t>
            </a:r>
            <a:r>
              <a:rPr lang="en-US" sz="2400" dirty="0">
                <a:solidFill>
                  <a:schemeClr val="tx1"/>
                </a:solidFill>
              </a:rPr>
              <a:t>Long Lifespan:</a:t>
            </a:r>
            <a:r>
              <a:rPr lang="en-US" sz="2400" b="0" dirty="0">
                <a:solidFill>
                  <a:schemeClr val="tx1"/>
                </a:solidFill>
              </a:rPr>
              <a:t> With lifespans ranging from tens of thousands to hundreds of thousands of hours, LEDs offer long-lasting illumination, reducing the need for frequent replacement and maintenance.</a:t>
            </a:r>
          </a:p>
        </p:txBody>
      </p:sp>
      <p:sp>
        <p:nvSpPr>
          <p:cNvPr id="3" name="Text Placeholder 2"/>
          <p:cNvSpPr>
            <a:spLocks noGrp="1"/>
          </p:cNvSpPr>
          <p:nvPr>
            <p:ph type="body" idx="1"/>
          </p:nvPr>
        </p:nvSpPr>
        <p:spPr>
          <a:xfrm>
            <a:off x="8693150" y="730250"/>
            <a:ext cx="6168390" cy="542925"/>
          </a:xfrm>
        </p:spPr>
        <p:txBody>
          <a:bodyPr wrap="square">
            <a:noAutofit/>
          </a:bodyPr>
          <a:lstStyle/>
          <a:p>
            <a:r>
              <a:rPr lang="en-IN" altLang="en-US" sz="3000" b="1" dirty="0">
                <a:solidFill>
                  <a:schemeClr val="accent1"/>
                </a:solidFill>
                <a:latin typeface="Cambria" panose="02040503050406030204" charset="0"/>
                <a:cs typeface="Cambria" panose="02040503050406030204" charset="0"/>
              </a:rPr>
              <a:t>LED(Light-Emitting Diode)</a:t>
            </a:r>
            <a:r>
              <a:rPr lang="en-IN" altLang="en-US" sz="3000" dirty="0">
                <a:latin typeface="Cambria" panose="02040503050406030204" charset="0"/>
                <a:cs typeface="Cambria" panose="02040503050406030204" charset="0"/>
              </a:rPr>
              <a:t>:</a:t>
            </a:r>
          </a:p>
        </p:txBody>
      </p:sp>
      <p:sp>
        <p:nvSpPr>
          <p:cNvPr id="4" name="object 3"/>
          <p:cNvSpPr/>
          <p:nvPr/>
        </p:nvSpPr>
        <p:spPr>
          <a:xfrm>
            <a:off x="9524" y="-38735"/>
            <a:ext cx="799782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7" name="Picture 6"/>
          <p:cNvPicPr>
            <a:picLocks noChangeAspect="1"/>
          </p:cNvPicPr>
          <p:nvPr/>
        </p:nvPicPr>
        <p:blipFill>
          <a:blip r:embed="rId2"/>
          <a:stretch>
            <a:fillRect/>
          </a:stretch>
        </p:blipFill>
        <p:spPr>
          <a:xfrm>
            <a:off x="829310" y="1797051"/>
            <a:ext cx="6187440" cy="6705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768350" y="1111250"/>
            <a:ext cx="1926590" cy="553085"/>
          </a:xfrm>
          <a:prstGeom prst="rect">
            <a:avLst/>
          </a:prstGeom>
          <a:noFill/>
        </p:spPr>
        <p:txBody>
          <a:bodyPr wrap="square" rtlCol="0" anchor="t">
            <a:spAutoFit/>
          </a:bodyPr>
          <a:lstStyle/>
          <a:p>
            <a:r>
              <a:rPr lang="en-IN" altLang="en-US" sz="3000" b="1" dirty="0">
                <a:solidFill>
                  <a:schemeClr val="tx2">
                    <a:lumMod val="60000"/>
                    <a:lumOff val="40000"/>
                  </a:schemeClr>
                </a:solidFill>
                <a:latin typeface="Cambria" panose="02040503050406030204" charset="0"/>
                <a:cs typeface="Cambria" panose="02040503050406030204" charset="0"/>
                <a:sym typeface="+mn-ea"/>
              </a:rPr>
              <a:t>BUZZER:</a:t>
            </a:r>
          </a:p>
        </p:txBody>
      </p:sp>
      <p:sp>
        <p:nvSpPr>
          <p:cNvPr id="5" name="Text Box 4"/>
          <p:cNvSpPr txBox="1"/>
          <p:nvPr/>
        </p:nvSpPr>
        <p:spPr>
          <a:xfrm>
            <a:off x="920750" y="2406650"/>
            <a:ext cx="8803640" cy="5285105"/>
          </a:xfrm>
          <a:prstGeom prst="rect">
            <a:avLst/>
          </a:prstGeom>
          <a:noFill/>
        </p:spPr>
        <p:txBody>
          <a:bodyPr wrap="square" rtlCol="0" anchor="t">
            <a:spAutoFit/>
          </a:bodyPr>
          <a:lstStyle/>
          <a:p>
            <a:pPr>
              <a:lnSpc>
                <a:spcPct val="150000"/>
              </a:lnSpc>
            </a:pPr>
            <a:r>
              <a:rPr lang="en-US" sz="2500" dirty="0">
                <a:latin typeface="Cambria" panose="02040503050406030204" charset="0"/>
                <a:cs typeface="Cambria" panose="02040503050406030204" charset="0"/>
                <a:sym typeface="+mn-ea"/>
              </a:rPr>
              <a:t>A buzzer is an electronic sound-producing device that generates audible tones or alerts when an electric current is passed through it, causing a metal or plastic diaphragm to vibrate and produce sound waves.</a:t>
            </a:r>
            <a:endParaRPr lang="en-US" sz="2500" dirty="0">
              <a:latin typeface="Cambria" panose="02040503050406030204" charset="0"/>
              <a:cs typeface="Cambria" panose="02040503050406030204" charset="0"/>
            </a:endParaRPr>
          </a:p>
          <a:p>
            <a:pPr>
              <a:lnSpc>
                <a:spcPct val="150000"/>
              </a:lnSpc>
            </a:pPr>
            <a:endParaRPr lang="en-US" sz="2500" dirty="0">
              <a:latin typeface="Cambria" panose="02040503050406030204" charset="0"/>
              <a:cs typeface="Cambria" panose="02040503050406030204" charset="0"/>
            </a:endParaRPr>
          </a:p>
          <a:p>
            <a:pPr>
              <a:lnSpc>
                <a:spcPct val="150000"/>
              </a:lnSpc>
            </a:pPr>
            <a:r>
              <a:rPr lang="en-US" sz="2500" b="1" dirty="0">
                <a:latin typeface="Cambria" panose="02040503050406030204" charset="0"/>
                <a:cs typeface="Cambria" panose="02040503050406030204" charset="0"/>
                <a:sym typeface="+mn-ea"/>
              </a:rPr>
              <a:t>Pin </a:t>
            </a:r>
            <a:r>
              <a:rPr lang="en-IN" altLang="en-US" sz="2500" b="1" dirty="0">
                <a:latin typeface="Cambria" panose="02040503050406030204" charset="0"/>
                <a:cs typeface="Cambria" panose="02040503050406030204" charset="0"/>
                <a:sym typeface="+mn-ea"/>
              </a:rPr>
              <a:t>Description:</a:t>
            </a:r>
            <a:r>
              <a:rPr lang="en-IN" altLang="en-US" sz="2500" dirty="0">
                <a:latin typeface="Cambria" panose="02040503050406030204" charset="0"/>
                <a:cs typeface="Cambria" panose="02040503050406030204" charset="0"/>
                <a:sym typeface="+mn-ea"/>
              </a:rPr>
              <a:t> </a:t>
            </a:r>
            <a:endParaRPr lang="en-US" sz="2500" dirty="0">
              <a:latin typeface="Cambria" panose="02040503050406030204" charset="0"/>
              <a:cs typeface="Cambria" panose="02040503050406030204" charset="0"/>
            </a:endParaRPr>
          </a:p>
          <a:p>
            <a:pPr>
              <a:lnSpc>
                <a:spcPct val="150000"/>
              </a:lnSpc>
            </a:pPr>
            <a:r>
              <a:rPr lang="en-US" sz="2500" b="1" dirty="0">
                <a:latin typeface="Cambria" panose="02040503050406030204" charset="0"/>
                <a:cs typeface="Cambria" panose="02040503050406030204" charset="0"/>
                <a:sym typeface="+mn-ea"/>
              </a:rPr>
              <a:t>Pin1</a:t>
            </a:r>
            <a:r>
              <a:rPr lang="en-US" sz="2500" dirty="0">
                <a:latin typeface="Cambria" panose="02040503050406030204" charset="0"/>
                <a:cs typeface="Cambria" panose="02040503050406030204" charset="0"/>
                <a:sym typeface="+mn-ea"/>
              </a:rPr>
              <a:t>: It is a VCC pin. It is used to connect 5V to the piezo buzzer.</a:t>
            </a:r>
            <a:endParaRPr lang="en-US" sz="2500" dirty="0">
              <a:latin typeface="Cambria" panose="02040503050406030204" charset="0"/>
              <a:cs typeface="Cambria" panose="02040503050406030204" charset="0"/>
            </a:endParaRPr>
          </a:p>
          <a:p>
            <a:pPr>
              <a:lnSpc>
                <a:spcPct val="150000"/>
              </a:lnSpc>
            </a:pPr>
            <a:endParaRPr lang="en-US" sz="2500" dirty="0">
              <a:latin typeface="Cambria" panose="02040503050406030204" charset="0"/>
              <a:cs typeface="Cambria" panose="02040503050406030204" charset="0"/>
            </a:endParaRPr>
          </a:p>
          <a:p>
            <a:pPr>
              <a:lnSpc>
                <a:spcPct val="150000"/>
              </a:lnSpc>
            </a:pPr>
            <a:r>
              <a:rPr lang="en-US" sz="2500" b="1" dirty="0">
                <a:latin typeface="Cambria" panose="02040503050406030204" charset="0"/>
                <a:cs typeface="Cambria" panose="02040503050406030204" charset="0"/>
                <a:sym typeface="+mn-ea"/>
              </a:rPr>
              <a:t>Pin2</a:t>
            </a:r>
            <a:r>
              <a:rPr lang="en-US" sz="2500" dirty="0">
                <a:latin typeface="Cambria" panose="02040503050406030204" charset="0"/>
                <a:cs typeface="Cambria" panose="02040503050406030204" charset="0"/>
                <a:sym typeface="+mn-ea"/>
              </a:rPr>
              <a:t>: It is a GND pin. It is used to connect GND</a:t>
            </a:r>
          </a:p>
        </p:txBody>
      </p:sp>
      <p:sp>
        <p:nvSpPr>
          <p:cNvPr id="11" name="object 3"/>
          <p:cNvSpPr/>
          <p:nvPr/>
        </p:nvSpPr>
        <p:spPr>
          <a:xfrm>
            <a:off x="9724390" y="0"/>
            <a:ext cx="857567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10" name="Picture 9"/>
          <p:cNvPicPr>
            <a:picLocks noChangeAspect="1"/>
          </p:cNvPicPr>
          <p:nvPr/>
        </p:nvPicPr>
        <p:blipFill>
          <a:blip r:embed="rId2"/>
          <a:stretch>
            <a:fillRect/>
          </a:stretch>
        </p:blipFill>
        <p:spPr>
          <a:xfrm>
            <a:off x="11066145" y="1664335"/>
            <a:ext cx="5856605" cy="65836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350" y="564310"/>
            <a:ext cx="4137660" cy="778510"/>
          </a:xfrm>
        </p:spPr>
        <p:txBody>
          <a:bodyPr wrap="square">
            <a:noAutofit/>
          </a:bodyPr>
          <a:lstStyle/>
          <a:p>
            <a:r>
              <a:rPr lang="en-IN" altLang="en-US" dirty="0">
                <a:solidFill>
                  <a:schemeClr val="tx2">
                    <a:lumMod val="60000"/>
                    <a:lumOff val="40000"/>
                  </a:schemeClr>
                </a:solidFill>
                <a:sym typeface="+mn-ea"/>
              </a:rPr>
              <a:t>ARDUINO IDE</a:t>
            </a:r>
            <a:endParaRPr lang="en-IN" altLang="en-US" dirty="0"/>
          </a:p>
        </p:txBody>
      </p:sp>
      <p:sp>
        <p:nvSpPr>
          <p:cNvPr id="3" name="Text Placeholder 2"/>
          <p:cNvSpPr>
            <a:spLocks noGrp="1"/>
          </p:cNvSpPr>
          <p:nvPr>
            <p:ph type="body" idx="1"/>
          </p:nvPr>
        </p:nvSpPr>
        <p:spPr>
          <a:xfrm>
            <a:off x="539750" y="1770585"/>
            <a:ext cx="9306560" cy="7575550"/>
          </a:xfrm>
        </p:spPr>
        <p:txBody>
          <a:bodyPr wrap="square">
            <a:noAutofit/>
          </a:bodyPr>
          <a:lstStyle/>
          <a:p>
            <a:pPr marL="457200" indent="-457200">
              <a:buFont typeface="Wingdings" panose="05000000000000000000" charset="0"/>
              <a:buChar char="§"/>
            </a:pPr>
            <a:r>
              <a:rPr lang="en-IN" altLang="en-US" sz="2500" dirty="0">
                <a:latin typeface="Cambria" panose="02040503050406030204" charset="0"/>
                <a:cs typeface="Cambria" panose="02040503050406030204" charset="0"/>
              </a:rPr>
              <a:t>T</a:t>
            </a:r>
            <a:r>
              <a:rPr lang="en-US" sz="2500" dirty="0">
                <a:latin typeface="Cambria" panose="02040503050406030204" charset="0"/>
                <a:cs typeface="Cambria" panose="02040503050406030204" charset="0"/>
              </a:rPr>
              <a:t>he Arduino Integrated Development Environment (IDE) is a software platform used for programming and developing applications for Arduino microcontroller boards. </a:t>
            </a:r>
          </a:p>
          <a:p>
            <a:pPr marL="457200" indent="-457200">
              <a:buFont typeface="Wingdings" panose="05000000000000000000" charset="0"/>
              <a:buChar char="§"/>
            </a:pPr>
            <a:endParaRPr lang="en-US" sz="2500" dirty="0">
              <a:latin typeface="Cambria" panose="02040503050406030204" charset="0"/>
              <a:cs typeface="Cambria" panose="02040503050406030204" charset="0"/>
            </a:endParaRPr>
          </a:p>
          <a:p>
            <a:pPr marL="457200" indent="-457200">
              <a:buFont typeface="Wingdings" panose="05000000000000000000" charset="0"/>
              <a:buChar char="§"/>
            </a:pPr>
            <a:r>
              <a:rPr lang="en-US" sz="2500" dirty="0">
                <a:latin typeface="Cambria" panose="02040503050406030204" charset="0"/>
                <a:cs typeface="Cambria" panose="02040503050406030204" charset="0"/>
              </a:rPr>
              <a:t>It provides a user-friendly interface for writing, compiling, and uploading code to Arduino boards.                                                          </a:t>
            </a:r>
          </a:p>
          <a:p>
            <a:endParaRPr lang="en-US" sz="2500" dirty="0">
              <a:latin typeface="Cambria" panose="02040503050406030204" charset="0"/>
              <a:cs typeface="Cambria" panose="02040503050406030204" charset="0"/>
            </a:endParaRPr>
          </a:p>
          <a:p>
            <a:r>
              <a:rPr lang="en-IN" altLang="en-US" sz="2500" dirty="0">
                <a:latin typeface="Cambria" panose="02040503050406030204" charset="0"/>
                <a:cs typeface="Cambria" panose="02040503050406030204" charset="0"/>
              </a:rPr>
              <a:t>      </a:t>
            </a:r>
            <a:r>
              <a:rPr lang="en-US" sz="2500" b="1" dirty="0">
                <a:latin typeface="Cambria" panose="02040503050406030204" charset="0"/>
                <a:cs typeface="Cambria" panose="02040503050406030204" charset="0"/>
              </a:rPr>
              <a:t>Installation and Usage</a:t>
            </a:r>
            <a:r>
              <a:rPr lang="en-US" sz="2500" b="1" dirty="0">
                <a:latin typeface="Californian FB" panose="0207040306080B030204" charset="0"/>
                <a:cs typeface="Californian FB" panose="0207040306080B030204" charset="0"/>
              </a:rPr>
              <a:t>:</a:t>
            </a:r>
          </a:p>
          <a:p>
            <a:endParaRPr lang="en-US" sz="2500" b="1" dirty="0">
              <a:latin typeface="Californian FB" panose="0207040306080B030204" charset="0"/>
              <a:cs typeface="Californian FB" panose="0207040306080B030204" charset="0"/>
            </a:endParaRPr>
          </a:p>
          <a:p>
            <a:pPr marL="914400" lvl="1" indent="-457200">
              <a:buFont typeface="Wingdings" panose="05000000000000000000" charset="0"/>
              <a:buChar char="Ø"/>
            </a:pPr>
            <a:r>
              <a:rPr lang="en-US" sz="2500" b="1" dirty="0"/>
              <a:t>Download</a:t>
            </a:r>
            <a:r>
              <a:rPr lang="en-IN" altLang="en-US" sz="2500" b="1" dirty="0"/>
              <a:t> </a:t>
            </a:r>
            <a:r>
              <a:rPr lang="en-US" sz="2500" b="1" dirty="0"/>
              <a:t>:</a:t>
            </a:r>
            <a:r>
              <a:rPr lang="en-IN" altLang="en-US" sz="2500" dirty="0"/>
              <a:t> </a:t>
            </a:r>
            <a:r>
              <a:rPr lang="en-US" sz="2500" dirty="0"/>
              <a:t>The Arduino IDE can be downloaded from the official Ard</a:t>
            </a:r>
            <a:r>
              <a:rPr lang="en-IN" altLang="en-US" sz="2500" dirty="0" err="1"/>
              <a:t>uino</a:t>
            </a:r>
            <a:r>
              <a:rPr lang="en-IN" altLang="en-US" sz="2500" dirty="0"/>
              <a:t> and website.</a:t>
            </a:r>
          </a:p>
          <a:p>
            <a:pPr marL="457200" indent="-457200">
              <a:buFont typeface="Wingdings" panose="05000000000000000000" charset="0"/>
              <a:buChar char="Ø"/>
            </a:pPr>
            <a:endParaRPr lang="en-IN" altLang="en-US" sz="2500" dirty="0"/>
          </a:p>
          <a:p>
            <a:pPr marL="914400" lvl="1" indent="-457200">
              <a:buFont typeface="Wingdings" panose="05000000000000000000" charset="0"/>
              <a:buChar char="Ø"/>
            </a:pPr>
            <a:r>
              <a:rPr lang="en-US" sz="2500" b="1" dirty="0"/>
              <a:t>Install</a:t>
            </a:r>
            <a:r>
              <a:rPr lang="en-IN" altLang="en-US" sz="2500" b="1" dirty="0"/>
              <a:t> </a:t>
            </a:r>
            <a:r>
              <a:rPr lang="en-US" sz="2500" b="1" dirty="0"/>
              <a:t>: </a:t>
            </a:r>
            <a:r>
              <a:rPr lang="en-US" sz="2500" dirty="0"/>
              <a:t>Follow the installation instructions specific to your operating system.</a:t>
            </a:r>
            <a:r>
              <a:rPr lang="en-IN" altLang="en-US" sz="2500" dirty="0"/>
              <a:t> </a:t>
            </a:r>
          </a:p>
          <a:p>
            <a:pPr marL="457200" indent="-457200">
              <a:buFont typeface="Wingdings" panose="05000000000000000000" charset="0"/>
              <a:buChar char="Ø"/>
            </a:pPr>
            <a:endParaRPr lang="en-IN" altLang="en-US" sz="2500" dirty="0"/>
          </a:p>
          <a:p>
            <a:pPr marL="914400" lvl="1" indent="-457200">
              <a:buFont typeface="Wingdings" panose="05000000000000000000" charset="0"/>
              <a:buChar char="Ø"/>
            </a:pPr>
            <a:r>
              <a:rPr lang="en-US" sz="2500" b="1" dirty="0"/>
              <a:t>Setup</a:t>
            </a:r>
            <a:r>
              <a:rPr lang="en-IN" altLang="en-US" sz="2500" b="1" dirty="0"/>
              <a:t> </a:t>
            </a:r>
            <a:r>
              <a:rPr lang="en-US" sz="2500" b="1" dirty="0"/>
              <a:t>:</a:t>
            </a:r>
            <a:r>
              <a:rPr lang="en-IN" altLang="en-US" sz="2500" b="1" dirty="0"/>
              <a:t> </a:t>
            </a:r>
            <a:r>
              <a:rPr lang="en-US" sz="2500" dirty="0"/>
              <a:t>Once installed, you need to select your Arduino board and the</a:t>
            </a:r>
            <a:r>
              <a:rPr lang="en-IN" altLang="en-US" sz="2500" dirty="0"/>
              <a:t> </a:t>
            </a:r>
            <a:r>
              <a:rPr lang="en-US" sz="2500" dirty="0"/>
              <a:t> </a:t>
            </a:r>
            <a:r>
              <a:rPr lang="en-IN" altLang="en-US" sz="2500" dirty="0"/>
              <a:t>appropriate COM port from “Tools” menu.</a:t>
            </a:r>
          </a:p>
          <a:p>
            <a:pPr indent="0">
              <a:buFont typeface="Wingdings" panose="05000000000000000000" charset="0"/>
              <a:buNone/>
            </a:pPr>
            <a:endParaRPr lang="en-US" sz="2500" dirty="0"/>
          </a:p>
          <a:p>
            <a:pPr marL="914400" lvl="1" indent="-457200" algn="l">
              <a:buFont typeface="Wingdings" panose="05000000000000000000" charset="0"/>
              <a:buChar char="Ø"/>
            </a:pPr>
            <a:r>
              <a:rPr lang="en-US" sz="2500" b="1" dirty="0"/>
              <a:t>Coding</a:t>
            </a:r>
            <a:r>
              <a:rPr lang="en-IN" altLang="en-US" sz="2500" b="1" dirty="0"/>
              <a:t> </a:t>
            </a:r>
            <a:r>
              <a:rPr lang="en-US" sz="2500" b="1" dirty="0"/>
              <a:t>: </a:t>
            </a:r>
            <a:r>
              <a:rPr lang="en-US" sz="2500" dirty="0"/>
              <a:t>Start writing your sketches and use the provided tools to compile and</a:t>
            </a:r>
            <a:r>
              <a:rPr lang="en-IN" altLang="en-US" sz="2500" dirty="0"/>
              <a:t>  upload them to your board.</a:t>
            </a:r>
            <a:r>
              <a:rPr lang="en-US" sz="2500" dirty="0"/>
              <a:t> </a:t>
            </a:r>
            <a:r>
              <a:rPr lang="en-IN" altLang="en-US" sz="2500" dirty="0"/>
              <a:t>  </a:t>
            </a:r>
            <a:r>
              <a:rPr lang="en-US" sz="2500" dirty="0"/>
              <a:t>                                        </a:t>
            </a:r>
          </a:p>
        </p:txBody>
      </p:sp>
      <p:sp>
        <p:nvSpPr>
          <p:cNvPr id="11" name="object 3"/>
          <p:cNvSpPr/>
          <p:nvPr/>
        </p:nvSpPr>
        <p:spPr>
          <a:xfrm>
            <a:off x="9988550" y="0"/>
            <a:ext cx="831151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4" name="Picture 3"/>
          <p:cNvPicPr>
            <a:picLocks noChangeAspect="1"/>
          </p:cNvPicPr>
          <p:nvPr/>
        </p:nvPicPr>
        <p:blipFill>
          <a:blip r:embed="rId2"/>
          <a:stretch>
            <a:fillRect/>
          </a:stretch>
        </p:blipFill>
        <p:spPr>
          <a:xfrm>
            <a:off x="11055350" y="1551305"/>
            <a:ext cx="6290310" cy="7081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71437" y="0"/>
            <a:ext cx="9144000" cy="1030022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B0F0"/>
          </a:solidFill>
        </p:spPr>
        <p:txBody>
          <a:bodyPr wrap="square" lIns="0" tIns="0" rIns="0" bIns="0" rtlCol="0"/>
          <a:lstStyle/>
          <a:p>
            <a:endParaRPr/>
          </a:p>
        </p:txBody>
      </p:sp>
      <p:sp>
        <p:nvSpPr>
          <p:cNvPr id="5" name="object 5"/>
          <p:cNvSpPr txBox="1">
            <a:spLocks noGrp="1"/>
          </p:cNvSpPr>
          <p:nvPr>
            <p:ph type="title"/>
          </p:nvPr>
        </p:nvSpPr>
        <p:spPr>
          <a:xfrm>
            <a:off x="9531172" y="1492237"/>
            <a:ext cx="15424505" cy="939165"/>
          </a:xfrm>
          <a:prstGeom prst="rect">
            <a:avLst/>
          </a:prstGeom>
        </p:spPr>
        <p:txBody>
          <a:bodyPr vert="horz" wrap="square" lIns="0" tIns="15875" rIns="0" bIns="0" rtlCol="0">
            <a:spAutoFit/>
          </a:bodyPr>
          <a:lstStyle/>
          <a:p>
            <a:pPr marL="12700">
              <a:lnSpc>
                <a:spcPct val="100000"/>
              </a:lnSpc>
              <a:spcBef>
                <a:spcPts val="125"/>
              </a:spcBef>
            </a:pPr>
            <a:r>
              <a:rPr lang="en-IN" sz="6000" dirty="0">
                <a:solidFill>
                  <a:schemeClr val="tx2">
                    <a:lumMod val="60000"/>
                    <a:lumOff val="40000"/>
                  </a:schemeClr>
                </a:solidFill>
                <a:latin typeface="Cambria" panose="02040503050406030204" pitchFamily="18" charset="0"/>
                <a:ea typeface="Cambria" panose="02040503050406030204" pitchFamily="18" charset="0"/>
                <a:cs typeface="Californian FB" panose="0207040306080B030204" charset="0"/>
                <a:sym typeface="+mn-ea"/>
              </a:rPr>
              <a:t>PROBLEM STATEMENT</a:t>
            </a:r>
          </a:p>
        </p:txBody>
      </p:sp>
      <p:sp>
        <p:nvSpPr>
          <p:cNvPr id="9" name="Text Box 8"/>
          <p:cNvSpPr txBox="1"/>
          <p:nvPr/>
        </p:nvSpPr>
        <p:spPr>
          <a:xfrm>
            <a:off x="10140950" y="3473450"/>
            <a:ext cx="6836410" cy="3284220"/>
          </a:xfrm>
          <a:prstGeom prst="rect">
            <a:avLst/>
          </a:prstGeom>
          <a:noFill/>
        </p:spPr>
        <p:txBody>
          <a:bodyPr wrap="square" rtlCol="0">
            <a:noAutofit/>
          </a:bodyPr>
          <a:lstStyle/>
          <a:p>
            <a:r>
              <a:rPr lang="en-IN" sz="3750" dirty="0">
                <a:solidFill>
                  <a:schemeClr val="tx1"/>
                </a:solidFill>
                <a:latin typeface="Cambria" panose="02040503050406030204" charset="0"/>
                <a:cs typeface="Cambria" panose="02040503050406030204" charset="0"/>
                <a:sym typeface="+mn-ea"/>
              </a:rPr>
              <a:t>Develop an IOT  based system  to monitor fluid and electrolyte levels in hospitals. The system alerts staff when levels are low, ensuring timely interventions for patient care and faster recovery. </a:t>
            </a:r>
          </a:p>
        </p:txBody>
      </p:sp>
      <p:pic>
        <p:nvPicPr>
          <p:cNvPr id="11" name="Picture 10"/>
          <p:cNvPicPr>
            <a:picLocks noChangeAspect="1"/>
          </p:cNvPicPr>
          <p:nvPr/>
        </p:nvPicPr>
        <p:blipFill>
          <a:blip r:embed="rId2"/>
          <a:stretch>
            <a:fillRect/>
          </a:stretch>
        </p:blipFill>
        <p:spPr>
          <a:xfrm>
            <a:off x="1225550" y="2787650"/>
            <a:ext cx="6778625" cy="46056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8489315" y="713740"/>
            <a:ext cx="6100445" cy="368300"/>
          </a:xfrm>
          <a:prstGeom prst="rect">
            <a:avLst/>
          </a:prstGeom>
          <a:noFill/>
        </p:spPr>
        <p:txBody>
          <a:bodyPr wrap="square" rtlCol="0">
            <a:spAutoFit/>
          </a:bodyPr>
          <a:lstStyle/>
          <a:p>
            <a:endParaRPr lang="en-US"/>
          </a:p>
        </p:txBody>
      </p:sp>
      <p:sp>
        <p:nvSpPr>
          <p:cNvPr id="5" name="Text Box 4"/>
          <p:cNvSpPr txBox="1"/>
          <p:nvPr/>
        </p:nvSpPr>
        <p:spPr>
          <a:xfrm>
            <a:off x="8616315" y="840740"/>
            <a:ext cx="6100445" cy="368300"/>
          </a:xfrm>
          <a:prstGeom prst="rect">
            <a:avLst/>
          </a:prstGeom>
          <a:noFill/>
        </p:spPr>
        <p:txBody>
          <a:bodyPr wrap="square" rtlCol="0">
            <a:spAutoFit/>
          </a:bodyPr>
          <a:lstStyle/>
          <a:p>
            <a:endParaRPr lang="en-US"/>
          </a:p>
        </p:txBody>
      </p:sp>
      <p:sp>
        <p:nvSpPr>
          <p:cNvPr id="6" name="Text Box 5"/>
          <p:cNvSpPr txBox="1"/>
          <p:nvPr/>
        </p:nvSpPr>
        <p:spPr>
          <a:xfrm>
            <a:off x="1968500" y="-129568575"/>
            <a:ext cx="15886430" cy="3402965"/>
          </a:xfrm>
          <a:prstGeom prst="rect">
            <a:avLst/>
          </a:prstGeom>
          <a:noFill/>
        </p:spPr>
        <p:txBody>
          <a:bodyPr wrap="square" rtlCol="0">
            <a:noAutofit/>
          </a:bodyPr>
          <a:lstStyle/>
          <a:p>
            <a:endParaRPr lang="en-US"/>
          </a:p>
        </p:txBody>
      </p:sp>
      <p:sp>
        <p:nvSpPr>
          <p:cNvPr id="9" name="Text Box 8"/>
          <p:cNvSpPr txBox="1"/>
          <p:nvPr/>
        </p:nvSpPr>
        <p:spPr>
          <a:xfrm flipH="1">
            <a:off x="9443720" y="508000"/>
            <a:ext cx="3905885" cy="897255"/>
          </a:xfrm>
          <a:prstGeom prst="rect">
            <a:avLst/>
          </a:prstGeom>
          <a:noFill/>
        </p:spPr>
        <p:txBody>
          <a:bodyPr wrap="square" rtlCol="0" anchor="t">
            <a:noAutofit/>
          </a:bodyPr>
          <a:lstStyle/>
          <a:p>
            <a:r>
              <a:rPr lang="en-IN" altLang="en-US">
                <a:solidFill>
                  <a:schemeClr val="tx2">
                    <a:lumMod val="60000"/>
                    <a:lumOff val="40000"/>
                  </a:schemeClr>
                </a:solidFill>
                <a:sym typeface="+mn-ea"/>
              </a:rPr>
              <a:t> </a:t>
            </a:r>
            <a:r>
              <a:rPr lang="en-IN" altLang="en-US" sz="3900" b="1">
                <a:solidFill>
                  <a:schemeClr val="tx2">
                    <a:lumMod val="60000"/>
                    <a:lumOff val="40000"/>
                  </a:schemeClr>
                </a:solidFill>
                <a:latin typeface="Cambria" panose="02040503050406030204" charset="0"/>
                <a:cs typeface="Cambria" panose="02040503050406030204" charset="0"/>
                <a:sym typeface="+mn-ea"/>
              </a:rPr>
              <a:t>KEY FEATURES</a:t>
            </a:r>
            <a:endParaRPr lang="en-IN" altLang="en-US" sz="3000" b="1">
              <a:solidFill>
                <a:schemeClr val="tx2">
                  <a:lumMod val="60000"/>
                  <a:lumOff val="40000"/>
                </a:schemeClr>
              </a:solidFill>
              <a:latin typeface="Cambria" panose="02040503050406030204" charset="0"/>
              <a:cs typeface="Cambria" panose="02040503050406030204" charset="0"/>
              <a:sym typeface="+mn-ea"/>
            </a:endParaRPr>
          </a:p>
        </p:txBody>
      </p:sp>
      <p:sp>
        <p:nvSpPr>
          <p:cNvPr id="10" name="Text Box 9"/>
          <p:cNvSpPr txBox="1"/>
          <p:nvPr/>
        </p:nvSpPr>
        <p:spPr>
          <a:xfrm>
            <a:off x="9535160" y="1412240"/>
            <a:ext cx="8370570" cy="8517890"/>
          </a:xfrm>
          <a:prstGeom prst="rect">
            <a:avLst/>
          </a:prstGeom>
          <a:noFill/>
        </p:spPr>
        <p:txBody>
          <a:bodyPr wrap="square" rtlCol="0" anchor="t">
            <a:noAutofit/>
          </a:bodyPr>
          <a:lstStyle/>
          <a:p>
            <a:pPr marL="342900" indent="-342900">
              <a:buFont typeface="Arial" panose="020B0604020202020204" pitchFamily="34" charset="0"/>
              <a:buChar char="•"/>
            </a:pPr>
            <a:r>
              <a:rPr lang="en-US" sz="2500" b="1">
                <a:latin typeface="Cambria" panose="02040503050406030204" charset="0"/>
                <a:cs typeface="Cambria" panose="02040503050406030204" charset="0"/>
              </a:rPr>
              <a:t>Code Editor</a:t>
            </a:r>
            <a:r>
              <a:rPr lang="en-IN" altLang="en-US" sz="2500">
                <a:latin typeface="Cambria" panose="02040503050406030204" charset="0"/>
                <a:cs typeface="Cambria" panose="02040503050406030204" charset="0"/>
              </a:rPr>
              <a:t> </a:t>
            </a:r>
            <a:r>
              <a:rPr lang="en-US" sz="2500">
                <a:latin typeface="Cambria" panose="02040503050406030204" charset="0"/>
                <a:cs typeface="Cambria" panose="02040503050406030204" charset="0"/>
              </a:rPr>
              <a:t>: The editor includes syntax highlighting, code folding, and auto-completion to enhance coding efficiency.</a:t>
            </a:r>
          </a:p>
          <a:p>
            <a:pPr marL="342900" indent="-342900">
              <a:buFont typeface="Arial" panose="020B0604020202020204" pitchFamily="34" charset="0"/>
              <a:buChar char="•"/>
            </a:pPr>
            <a:endParaRPr lang="en-US" sz="2500">
              <a:latin typeface="Cambria" panose="02040503050406030204" charset="0"/>
              <a:cs typeface="Cambria" panose="02040503050406030204" charset="0"/>
            </a:endParaRPr>
          </a:p>
          <a:p>
            <a:pPr marL="342900" indent="-342900">
              <a:buFont typeface="Arial" panose="020B0604020202020204" pitchFamily="34" charset="0"/>
              <a:buChar char="•"/>
            </a:pPr>
            <a:r>
              <a:rPr lang="en-US" sz="2500" b="1">
                <a:latin typeface="Cambria" panose="02040503050406030204" charset="0"/>
                <a:cs typeface="Cambria" panose="02040503050406030204" charset="0"/>
              </a:rPr>
              <a:t>Library Manager</a:t>
            </a:r>
            <a:r>
              <a:rPr lang="en-IN" altLang="en-US" sz="2500" b="1">
                <a:latin typeface="Cambria" panose="02040503050406030204" charset="0"/>
                <a:cs typeface="Cambria" panose="02040503050406030204" charset="0"/>
              </a:rPr>
              <a:t> </a:t>
            </a:r>
            <a:r>
              <a:rPr lang="en-US" sz="2500">
                <a:latin typeface="Cambria" panose="02040503050406030204" charset="0"/>
                <a:cs typeface="Cambria" panose="02040503050406030204" charset="0"/>
              </a:rPr>
              <a:t>: Easily add, manage, and update libraries for extended functionality.</a:t>
            </a:r>
          </a:p>
          <a:p>
            <a:pPr marL="342900" indent="-342900">
              <a:buFont typeface="Arial" panose="020B0604020202020204" pitchFamily="34" charset="0"/>
              <a:buChar char="•"/>
            </a:pPr>
            <a:endParaRPr lang="en-US" sz="2500">
              <a:latin typeface="Cambria" panose="02040503050406030204" charset="0"/>
              <a:cs typeface="Cambria" panose="02040503050406030204" charset="0"/>
            </a:endParaRPr>
          </a:p>
          <a:p>
            <a:pPr marL="342900" indent="-342900">
              <a:buFont typeface="Arial" panose="020B0604020202020204" pitchFamily="34" charset="0"/>
              <a:buChar char="•"/>
            </a:pPr>
            <a:r>
              <a:rPr lang="en-US" sz="2500" b="1">
                <a:latin typeface="Cambria" panose="02040503050406030204" charset="0"/>
                <a:cs typeface="Cambria" panose="02040503050406030204" charset="0"/>
              </a:rPr>
              <a:t>Board Manager</a:t>
            </a:r>
            <a:r>
              <a:rPr lang="en-IN" altLang="en-US" sz="2500">
                <a:latin typeface="Cambria" panose="02040503050406030204" charset="0"/>
                <a:cs typeface="Cambria" panose="02040503050406030204" charset="0"/>
              </a:rPr>
              <a:t> </a:t>
            </a:r>
            <a:r>
              <a:rPr lang="en-US" sz="2500">
                <a:latin typeface="Cambria" panose="02040503050406030204" charset="0"/>
                <a:cs typeface="Cambria" panose="02040503050406030204" charset="0"/>
              </a:rPr>
              <a:t>: Install and manage board definitions for official and third-party Arduino boards.</a:t>
            </a:r>
          </a:p>
          <a:p>
            <a:pPr marL="342900" indent="-342900">
              <a:buFont typeface="Arial" panose="020B0604020202020204" pitchFamily="34" charset="0"/>
              <a:buChar char="•"/>
            </a:pPr>
            <a:endParaRPr lang="en-US" sz="2500">
              <a:latin typeface="Cambria" panose="02040503050406030204" charset="0"/>
              <a:cs typeface="Cambria" panose="02040503050406030204" charset="0"/>
            </a:endParaRPr>
          </a:p>
          <a:p>
            <a:pPr marL="342900" indent="-342900">
              <a:buFont typeface="Arial" panose="020B0604020202020204" pitchFamily="34" charset="0"/>
              <a:buChar char="•"/>
            </a:pPr>
            <a:r>
              <a:rPr lang="en-US" sz="2500" b="1">
                <a:latin typeface="Cambria" panose="02040503050406030204" charset="0"/>
                <a:cs typeface="Cambria" panose="02040503050406030204" charset="0"/>
              </a:rPr>
              <a:t>Integrated Serial Monitor</a:t>
            </a:r>
            <a:r>
              <a:rPr lang="en-IN" altLang="en-US" sz="2500">
                <a:latin typeface="Cambria" panose="02040503050406030204" charset="0"/>
                <a:cs typeface="Cambria" panose="02040503050406030204" charset="0"/>
              </a:rPr>
              <a:t> </a:t>
            </a:r>
            <a:r>
              <a:rPr lang="en-US" sz="2500">
                <a:latin typeface="Cambria" panose="02040503050406030204" charset="0"/>
                <a:cs typeface="Cambria" panose="02040503050406030204" charset="0"/>
              </a:rPr>
              <a:t>: Communicate with and debug Arduino boards via serial communication.</a:t>
            </a:r>
          </a:p>
          <a:p>
            <a:pPr marL="342900" indent="-342900">
              <a:buFont typeface="Arial" panose="020B0604020202020204" pitchFamily="34" charset="0"/>
              <a:buChar char="•"/>
            </a:pPr>
            <a:endParaRPr lang="en-US" sz="2500">
              <a:latin typeface="Cambria" panose="02040503050406030204" charset="0"/>
              <a:cs typeface="Cambria" panose="02040503050406030204" charset="0"/>
            </a:endParaRPr>
          </a:p>
          <a:p>
            <a:pPr marL="342900" indent="-342900">
              <a:buFont typeface="Arial" panose="020B0604020202020204" pitchFamily="34" charset="0"/>
              <a:buChar char="•"/>
            </a:pPr>
            <a:r>
              <a:rPr lang="en-US" sz="2500" b="1">
                <a:latin typeface="Cambria" panose="02040503050406030204" charset="0"/>
                <a:cs typeface="Cambria" panose="02040503050406030204" charset="0"/>
              </a:rPr>
              <a:t>Compiler and Uploader</a:t>
            </a:r>
            <a:r>
              <a:rPr lang="en-IN" altLang="en-US" sz="2500">
                <a:latin typeface="Cambria" panose="02040503050406030204" charset="0"/>
                <a:cs typeface="Cambria" panose="02040503050406030204" charset="0"/>
              </a:rPr>
              <a:t> </a:t>
            </a:r>
            <a:r>
              <a:rPr lang="en-US" sz="2500">
                <a:latin typeface="Cambria" panose="02040503050406030204" charset="0"/>
                <a:cs typeface="Cambria" panose="02040503050406030204" charset="0"/>
              </a:rPr>
              <a:t>: Translate code into machine language and upload it to the Arduino board.</a:t>
            </a:r>
          </a:p>
          <a:p>
            <a:pPr marL="342900" indent="-342900">
              <a:buFont typeface="Arial" panose="020B0604020202020204" pitchFamily="34" charset="0"/>
              <a:buChar char="•"/>
            </a:pPr>
            <a:endParaRPr lang="en-US" sz="2500">
              <a:latin typeface="Cambria" panose="02040503050406030204" charset="0"/>
              <a:cs typeface="Cambria" panose="02040503050406030204" charset="0"/>
            </a:endParaRPr>
          </a:p>
          <a:p>
            <a:pPr marL="342900" indent="-342900">
              <a:buFont typeface="Arial" panose="020B0604020202020204" pitchFamily="34" charset="0"/>
              <a:buChar char="•"/>
            </a:pPr>
            <a:r>
              <a:rPr lang="en-US" sz="2500" b="1">
                <a:latin typeface="Cambria" panose="02040503050406030204" charset="0"/>
                <a:cs typeface="Cambria" panose="02040503050406030204" charset="0"/>
              </a:rPr>
              <a:t>Example Sketches</a:t>
            </a:r>
            <a:r>
              <a:rPr lang="en-IN" altLang="en-US" sz="2500" b="1">
                <a:latin typeface="Cambria" panose="02040503050406030204" charset="0"/>
                <a:cs typeface="Cambria" panose="02040503050406030204" charset="0"/>
              </a:rPr>
              <a:t> </a:t>
            </a:r>
            <a:r>
              <a:rPr lang="en-US" sz="2500">
                <a:latin typeface="Cambria" panose="02040503050406030204" charset="0"/>
                <a:cs typeface="Cambria" panose="02040503050406030204" charset="0"/>
              </a:rPr>
              <a:t>: Access numerous built-in examples to learn and experiment with different functions and libraries.</a:t>
            </a:r>
          </a:p>
          <a:p>
            <a:pPr marL="342900" indent="-342900">
              <a:buFont typeface="Arial" panose="020B0604020202020204" pitchFamily="34" charset="0"/>
              <a:buChar char="•"/>
            </a:pPr>
            <a:endParaRPr lang="en-US" sz="2500">
              <a:latin typeface="Cambria" panose="02040503050406030204" charset="0"/>
              <a:cs typeface="Cambria" panose="02040503050406030204" charset="0"/>
            </a:endParaRPr>
          </a:p>
          <a:p>
            <a:pPr marL="342900" indent="-342900">
              <a:buFont typeface="Arial" panose="020B0604020202020204" pitchFamily="34" charset="0"/>
              <a:buChar char="•"/>
            </a:pPr>
            <a:r>
              <a:rPr lang="en-US" sz="2500" b="1">
                <a:latin typeface="Cambria" panose="02040503050406030204" charset="0"/>
                <a:cs typeface="Cambria" panose="02040503050406030204" charset="0"/>
              </a:rPr>
              <a:t>Cross-Platform</a:t>
            </a:r>
            <a:r>
              <a:rPr lang="en-IN" altLang="en-US" sz="2500" b="1">
                <a:latin typeface="Cambria" panose="02040503050406030204" charset="0"/>
                <a:cs typeface="Cambria" panose="02040503050406030204" charset="0"/>
              </a:rPr>
              <a:t> </a:t>
            </a:r>
            <a:r>
              <a:rPr lang="en-US" sz="2500">
                <a:latin typeface="Cambria" panose="02040503050406030204" charset="0"/>
                <a:cs typeface="Cambria" panose="02040503050406030204" charset="0"/>
              </a:rPr>
              <a:t>: Available for Windows, macOS, and Linux, ensuring broad accessibility.</a:t>
            </a:r>
          </a:p>
        </p:txBody>
      </p:sp>
      <p:sp>
        <p:nvSpPr>
          <p:cNvPr id="11" name="object 3"/>
          <p:cNvSpPr/>
          <p:nvPr/>
        </p:nvSpPr>
        <p:spPr>
          <a:xfrm>
            <a:off x="-43815" y="-38735"/>
            <a:ext cx="922591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12" name="Picture 11"/>
          <p:cNvPicPr>
            <a:picLocks noChangeAspect="1"/>
          </p:cNvPicPr>
          <p:nvPr/>
        </p:nvPicPr>
        <p:blipFill>
          <a:blip r:embed="rId2"/>
          <a:stretch>
            <a:fillRect/>
          </a:stretch>
        </p:blipFill>
        <p:spPr>
          <a:xfrm>
            <a:off x="908050" y="1357630"/>
            <a:ext cx="7452360" cy="74434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355" y="1238250"/>
            <a:ext cx="4078605" cy="888365"/>
          </a:xfrm>
        </p:spPr>
        <p:txBody>
          <a:bodyPr wrap="square">
            <a:noAutofit/>
          </a:bodyPr>
          <a:lstStyle/>
          <a:p>
            <a:r>
              <a:rPr lang="en-IN" altLang="en-US">
                <a:solidFill>
                  <a:schemeClr val="tx2">
                    <a:lumMod val="60000"/>
                    <a:lumOff val="40000"/>
                  </a:schemeClr>
                </a:solidFill>
                <a:sym typeface="+mn-ea"/>
              </a:rPr>
              <a:t>WORKFLOW</a:t>
            </a:r>
            <a:r>
              <a:rPr lang="en-IN" altLang="en-US">
                <a:sym typeface="+mn-ea"/>
              </a:rPr>
              <a:t>WORKFLOW</a:t>
            </a:r>
          </a:p>
        </p:txBody>
      </p:sp>
      <p:sp>
        <p:nvSpPr>
          <p:cNvPr id="3" name="Text Placeholder 2"/>
          <p:cNvSpPr>
            <a:spLocks noGrp="1"/>
          </p:cNvSpPr>
          <p:nvPr>
            <p:ph type="body" idx="1"/>
          </p:nvPr>
        </p:nvSpPr>
        <p:spPr>
          <a:xfrm>
            <a:off x="777240" y="2875915"/>
            <a:ext cx="7915910" cy="5903595"/>
          </a:xfrm>
        </p:spPr>
        <p:txBody>
          <a:bodyPr wrap="square">
            <a:noAutofit/>
          </a:bodyPr>
          <a:lstStyle/>
          <a:p>
            <a:pPr marL="342900" indent="-342900">
              <a:buFont typeface="Wingdings" panose="05000000000000000000" charset="0"/>
              <a:buChar char="§"/>
            </a:pPr>
            <a:r>
              <a:rPr lang="en-US" sz="2500" b="1" dirty="0">
                <a:latin typeface="Cambria" panose="02040503050406030204" charset="0"/>
                <a:cs typeface="Cambria" panose="02040503050406030204" charset="0"/>
              </a:rPr>
              <a:t>Writing Code</a:t>
            </a:r>
            <a:r>
              <a:rPr lang="en-IN" altLang="en-US" sz="2500" dirty="0">
                <a:latin typeface="Cambria" panose="02040503050406030204" charset="0"/>
                <a:cs typeface="Cambria" panose="02040503050406030204" charset="0"/>
              </a:rPr>
              <a:t> </a:t>
            </a:r>
            <a:r>
              <a:rPr lang="en-US" sz="2500" dirty="0">
                <a:latin typeface="Cambria" panose="02040503050406030204" charset="0"/>
                <a:cs typeface="Cambria" panose="02040503050406030204" charset="0"/>
              </a:rPr>
              <a:t>:</a:t>
            </a:r>
            <a:r>
              <a:rPr lang="en-IN" altLang="en-US" sz="2500" dirty="0">
                <a:latin typeface="Cambria" panose="02040503050406030204" charset="0"/>
                <a:cs typeface="Cambria" panose="02040503050406030204" charset="0"/>
              </a:rPr>
              <a:t> </a:t>
            </a:r>
            <a:r>
              <a:rPr lang="en-US" sz="2500" dirty="0">
                <a:latin typeface="Cambria" panose="02040503050406030204" charset="0"/>
                <a:cs typeface="Cambria" panose="02040503050406030204" charset="0"/>
              </a:rPr>
              <a:t>Users write their code in the IDE using the Arduino programming language, which is based on C/C++.</a:t>
            </a:r>
          </a:p>
          <a:p>
            <a:pPr marL="342900" indent="-342900">
              <a:buFont typeface="Wingdings" panose="05000000000000000000" charset="0"/>
              <a:buChar char="§"/>
            </a:pPr>
            <a:endParaRPr lang="en-US" sz="2500" dirty="0">
              <a:latin typeface="Cambria" panose="02040503050406030204" charset="0"/>
              <a:cs typeface="Cambria" panose="02040503050406030204" charset="0"/>
            </a:endParaRPr>
          </a:p>
          <a:p>
            <a:pPr marL="342900" indent="-342900">
              <a:buFont typeface="Wingdings" panose="05000000000000000000" charset="0"/>
              <a:buChar char="§"/>
            </a:pPr>
            <a:r>
              <a:rPr lang="en-US" sz="2500" b="1" dirty="0">
                <a:latin typeface="Cambria" panose="02040503050406030204" charset="0"/>
                <a:cs typeface="Cambria" panose="02040503050406030204" charset="0"/>
              </a:rPr>
              <a:t>Compiling</a:t>
            </a:r>
            <a:r>
              <a:rPr lang="en-IN" altLang="en-US" sz="2500" dirty="0">
                <a:latin typeface="Cambria" panose="02040503050406030204" charset="0"/>
                <a:cs typeface="Cambria" panose="02040503050406030204" charset="0"/>
              </a:rPr>
              <a:t> </a:t>
            </a:r>
            <a:r>
              <a:rPr lang="en-US" sz="2500" dirty="0">
                <a:latin typeface="Cambria" panose="02040503050406030204" charset="0"/>
                <a:cs typeface="Cambria" panose="02040503050406030204" charset="0"/>
              </a:rPr>
              <a:t>:</a:t>
            </a:r>
            <a:r>
              <a:rPr lang="en-IN" altLang="en-US" sz="2500" dirty="0">
                <a:latin typeface="Cambria" panose="02040503050406030204" charset="0"/>
                <a:cs typeface="Cambria" panose="02040503050406030204" charset="0"/>
              </a:rPr>
              <a:t> </a:t>
            </a:r>
            <a:r>
              <a:rPr lang="en-US" sz="2500" dirty="0">
                <a:latin typeface="Cambria" panose="02040503050406030204" charset="0"/>
                <a:cs typeface="Cambria" panose="02040503050406030204" charset="0"/>
              </a:rPr>
              <a:t>The code is compiled to check for errors and translate it into machine language.</a:t>
            </a:r>
          </a:p>
          <a:p>
            <a:pPr marL="342900" indent="-342900">
              <a:buFont typeface="Wingdings" panose="05000000000000000000" charset="0"/>
              <a:buChar char="§"/>
            </a:pPr>
            <a:endParaRPr lang="en-US" sz="2500" dirty="0">
              <a:latin typeface="Cambria" panose="02040503050406030204" charset="0"/>
              <a:cs typeface="Cambria" panose="02040503050406030204" charset="0"/>
            </a:endParaRPr>
          </a:p>
          <a:p>
            <a:pPr marL="342900" indent="-342900">
              <a:buFont typeface="Wingdings" panose="05000000000000000000" charset="0"/>
              <a:buChar char="§"/>
            </a:pPr>
            <a:r>
              <a:rPr lang="en-US" sz="2500" b="1" dirty="0">
                <a:latin typeface="Cambria" panose="02040503050406030204" charset="0"/>
                <a:cs typeface="Cambria" panose="02040503050406030204" charset="0"/>
              </a:rPr>
              <a:t>Uploading</a:t>
            </a:r>
            <a:r>
              <a:rPr lang="en-IN" altLang="en-US" sz="2500" dirty="0">
                <a:latin typeface="Cambria" panose="02040503050406030204" charset="0"/>
                <a:cs typeface="Cambria" panose="02040503050406030204" charset="0"/>
              </a:rPr>
              <a:t> </a:t>
            </a:r>
            <a:r>
              <a:rPr lang="en-US" sz="2500" dirty="0">
                <a:latin typeface="Cambria" panose="02040503050406030204" charset="0"/>
                <a:cs typeface="Cambria" panose="02040503050406030204" charset="0"/>
              </a:rPr>
              <a:t>:</a:t>
            </a:r>
            <a:r>
              <a:rPr lang="en-IN" altLang="en-US" sz="2500" dirty="0">
                <a:latin typeface="Cambria" panose="02040503050406030204" charset="0"/>
                <a:cs typeface="Cambria" panose="02040503050406030204" charset="0"/>
              </a:rPr>
              <a:t> </a:t>
            </a:r>
            <a:r>
              <a:rPr lang="en-US" sz="2500" dirty="0">
                <a:latin typeface="Cambria" panose="02040503050406030204" charset="0"/>
                <a:cs typeface="Cambria" panose="02040503050406030204" charset="0"/>
              </a:rPr>
              <a:t>The compiled code is uploaded to the connected Arduino board.</a:t>
            </a:r>
          </a:p>
          <a:p>
            <a:pPr marL="342900" indent="-342900">
              <a:buFont typeface="Wingdings" panose="05000000000000000000" charset="0"/>
              <a:buChar char="§"/>
            </a:pPr>
            <a:endParaRPr lang="en-US" sz="2500" dirty="0">
              <a:latin typeface="Cambria" panose="02040503050406030204" charset="0"/>
              <a:cs typeface="Cambria" panose="02040503050406030204" charset="0"/>
            </a:endParaRPr>
          </a:p>
          <a:p>
            <a:pPr marL="342900" indent="-342900">
              <a:buFont typeface="Wingdings" panose="05000000000000000000" charset="0"/>
              <a:buChar char="§"/>
            </a:pPr>
            <a:r>
              <a:rPr lang="en-US" sz="2500" b="1" dirty="0">
                <a:latin typeface="Cambria" panose="02040503050406030204" charset="0"/>
                <a:cs typeface="Cambria" panose="02040503050406030204" charset="0"/>
              </a:rPr>
              <a:t>Testing and Debugging</a:t>
            </a:r>
            <a:r>
              <a:rPr lang="en-IN" altLang="en-US" sz="2500" dirty="0">
                <a:latin typeface="Cambria" panose="02040503050406030204" charset="0"/>
                <a:cs typeface="Cambria" panose="02040503050406030204" charset="0"/>
              </a:rPr>
              <a:t> </a:t>
            </a:r>
            <a:r>
              <a:rPr lang="en-US" sz="2500" dirty="0">
                <a:latin typeface="Cambria" panose="02040503050406030204" charset="0"/>
                <a:cs typeface="Cambria" panose="02040503050406030204" charset="0"/>
              </a:rPr>
              <a:t>:</a:t>
            </a:r>
            <a:r>
              <a:rPr lang="en-IN" altLang="en-US" sz="2500" dirty="0">
                <a:latin typeface="Cambria" panose="02040503050406030204" charset="0"/>
                <a:cs typeface="Cambria" panose="02040503050406030204" charset="0"/>
              </a:rPr>
              <a:t> </a:t>
            </a:r>
            <a:r>
              <a:rPr lang="en-US" sz="2500" dirty="0">
                <a:latin typeface="Cambria" panose="02040503050406030204" charset="0"/>
                <a:cs typeface="Cambria" panose="02040503050406030204" charset="0"/>
              </a:rPr>
              <a:t>Users can test their sketches using the serial monitor and make adjustments as necessary.    </a:t>
            </a:r>
          </a:p>
        </p:txBody>
      </p:sp>
      <p:sp>
        <p:nvSpPr>
          <p:cNvPr id="11" name="object 3"/>
          <p:cNvSpPr/>
          <p:nvPr/>
        </p:nvSpPr>
        <p:spPr>
          <a:xfrm>
            <a:off x="9150350" y="-31750"/>
            <a:ext cx="922591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4" name="Picture 3"/>
          <p:cNvPicPr>
            <a:picLocks noChangeAspect="1"/>
          </p:cNvPicPr>
          <p:nvPr/>
        </p:nvPicPr>
        <p:blipFill>
          <a:blip r:embed="rId2"/>
          <a:stretch>
            <a:fillRect/>
          </a:stretch>
        </p:blipFill>
        <p:spPr>
          <a:xfrm>
            <a:off x="9768205" y="1301750"/>
            <a:ext cx="8006080" cy="7823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p:cNvSpPr/>
          <p:nvPr/>
        </p:nvSpPr>
        <p:spPr>
          <a:xfrm>
            <a:off x="0" y="0"/>
            <a:ext cx="18301335"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49B0D4"/>
          </a:solidFill>
        </p:spPr>
        <p:txBody>
          <a:bodyPr wrap="square" lIns="0" tIns="0" rIns="0" bIns="0" rtlCol="0"/>
          <a:lstStyle/>
          <a:p>
            <a:endParaRPr/>
          </a:p>
        </p:txBody>
      </p:sp>
      <p:pic>
        <p:nvPicPr>
          <p:cNvPr id="6" name="Picture 5"/>
          <p:cNvPicPr>
            <a:picLocks noChangeAspect="1"/>
          </p:cNvPicPr>
          <p:nvPr/>
        </p:nvPicPr>
        <p:blipFill>
          <a:blip r:embed="rId2"/>
          <a:stretch>
            <a:fillRect/>
          </a:stretch>
        </p:blipFill>
        <p:spPr>
          <a:xfrm>
            <a:off x="1964055" y="1187450"/>
            <a:ext cx="14604365" cy="8080375"/>
          </a:xfrm>
          <a:prstGeom prst="rect">
            <a:avLst/>
          </a:prstGeom>
        </p:spPr>
      </p:pic>
      <p:sp>
        <p:nvSpPr>
          <p:cNvPr id="2" name="Title 1"/>
          <p:cNvSpPr>
            <a:spLocks noGrp="1"/>
          </p:cNvSpPr>
          <p:nvPr>
            <p:ph type="title"/>
          </p:nvPr>
        </p:nvSpPr>
        <p:spPr>
          <a:xfrm>
            <a:off x="615950" y="273050"/>
            <a:ext cx="3404235" cy="885825"/>
          </a:xfrm>
        </p:spPr>
        <p:txBody>
          <a:bodyPr wrap="square">
            <a:noAutofit/>
          </a:bodyPr>
          <a:lstStyle/>
          <a:p>
            <a:r>
              <a:rPr lang="en-IN" altLang="en-US">
                <a:solidFill>
                  <a:schemeClr val="bg1"/>
                </a:solidFill>
                <a:sym typeface="+mn-ea"/>
              </a:rPr>
              <a:t>CIRCUIT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950" y="654050"/>
            <a:ext cx="5912485" cy="1119505"/>
          </a:xfrm>
        </p:spPr>
        <p:txBody>
          <a:bodyPr wrap="square">
            <a:noAutofit/>
          </a:bodyPr>
          <a:lstStyle/>
          <a:p>
            <a:r>
              <a:rPr lang="en-IN" altLang="en-US">
                <a:solidFill>
                  <a:schemeClr val="tx2">
                    <a:lumMod val="60000"/>
                    <a:lumOff val="40000"/>
                  </a:schemeClr>
                </a:solidFill>
                <a:sym typeface="+mn-ea"/>
              </a:rPr>
              <a:t>CIRCUIT DESCRIPTION</a:t>
            </a:r>
            <a:endParaRPr lang="en-US"/>
          </a:p>
        </p:txBody>
      </p:sp>
      <p:sp>
        <p:nvSpPr>
          <p:cNvPr id="3" name="Text Placeholder 2"/>
          <p:cNvSpPr>
            <a:spLocks noGrp="1"/>
          </p:cNvSpPr>
          <p:nvPr>
            <p:ph type="body" idx="1"/>
          </p:nvPr>
        </p:nvSpPr>
        <p:spPr>
          <a:xfrm>
            <a:off x="1073150" y="1797050"/>
            <a:ext cx="9220200" cy="7646670"/>
          </a:xfrm>
        </p:spPr>
        <p:txBody>
          <a:bodyPr>
            <a:noAutofit/>
          </a:bodyPr>
          <a:lstStyle/>
          <a:p>
            <a:r>
              <a:rPr lang="en-IN" altLang="en-US" sz="2500" dirty="0">
                <a:latin typeface="Cambria" panose="02040503050406030204" charset="0"/>
                <a:cs typeface="Cambria" panose="02040503050406030204" charset="0"/>
              </a:rPr>
              <a:t>F</a:t>
            </a:r>
            <a:r>
              <a:rPr lang="en-US" sz="2500" dirty="0">
                <a:latin typeface="Cambria" panose="02040503050406030204" charset="0"/>
                <a:cs typeface="Cambria" panose="02040503050406030204" charset="0"/>
              </a:rPr>
              <a:t>or most water sensors, you will need to connect three pins:</a:t>
            </a:r>
          </a:p>
          <a:p>
            <a:pPr marL="342900" indent="-342900">
              <a:buFont typeface="Wingdings" panose="05000000000000000000" charset="0"/>
              <a:buChar char="Ø"/>
            </a:pPr>
            <a:r>
              <a:rPr lang="en-US" sz="2500" dirty="0">
                <a:latin typeface="Cambria" panose="02040503050406030204" charset="0"/>
                <a:cs typeface="Cambria" panose="02040503050406030204" charset="0"/>
              </a:rPr>
              <a:t>VCC (power), </a:t>
            </a:r>
          </a:p>
          <a:p>
            <a:pPr marL="342900" indent="-342900">
              <a:buFont typeface="Wingdings" panose="05000000000000000000" charset="0"/>
              <a:buChar char="Ø"/>
            </a:pPr>
            <a:r>
              <a:rPr lang="en-US" sz="2500" dirty="0">
                <a:latin typeface="Cambria" panose="02040503050406030204" charset="0"/>
                <a:cs typeface="Cambria" panose="02040503050406030204" charset="0"/>
              </a:rPr>
              <a:t>GND (ground), and </a:t>
            </a:r>
          </a:p>
          <a:p>
            <a:pPr marL="342900" indent="-342900">
              <a:buFont typeface="Wingdings" panose="05000000000000000000" charset="0"/>
              <a:buChar char="Ø"/>
            </a:pPr>
            <a:r>
              <a:rPr lang="en-US" sz="2500" dirty="0">
                <a:latin typeface="Cambria" panose="02040503050406030204" charset="0"/>
                <a:cs typeface="Cambria" panose="02040503050406030204" charset="0"/>
              </a:rPr>
              <a:t>OUT (output signal). </a:t>
            </a:r>
          </a:p>
          <a:p>
            <a:pPr indent="0">
              <a:buFont typeface="Wingdings" panose="05000000000000000000" charset="0"/>
              <a:buNone/>
            </a:pPr>
            <a:endParaRPr lang="en-US" sz="2500" dirty="0">
              <a:latin typeface="Cambria" panose="02040503050406030204" charset="0"/>
              <a:cs typeface="Cambria" panose="02040503050406030204" charset="0"/>
            </a:endParaRPr>
          </a:p>
          <a:p>
            <a:r>
              <a:rPr lang="en-US" sz="2500" dirty="0">
                <a:latin typeface="Cambria" panose="02040503050406030204" charset="0"/>
                <a:cs typeface="Cambria" panose="02040503050406030204" charset="0"/>
              </a:rPr>
              <a:t>Here are some recommended pins for connecting a water sensor to an Arduino Uno:</a:t>
            </a:r>
          </a:p>
          <a:p>
            <a:pPr marL="342900" indent="-342900">
              <a:buFont typeface="Wingdings" panose="05000000000000000000" charset="0"/>
              <a:buChar char="§"/>
            </a:pPr>
            <a:r>
              <a:rPr lang="en-US" sz="2500" dirty="0">
                <a:latin typeface="Cambria" panose="02040503050406030204" charset="0"/>
                <a:cs typeface="Cambria" panose="02040503050406030204" charset="0"/>
              </a:rPr>
              <a:t>VCC: Connect the VCC pin of the water sensor to the 3.3V or 5V pin on the Arduino Uno. </a:t>
            </a:r>
          </a:p>
          <a:p>
            <a:r>
              <a:rPr lang="en-US" sz="2500" dirty="0">
                <a:latin typeface="Cambria" panose="02040503050406030204" charset="0"/>
                <a:cs typeface="Cambria" panose="02040503050406030204" charset="0"/>
              </a:rPr>
              <a:t>The choice between 3.3V and 5V will depend on the water sensor's voltage requirements.</a:t>
            </a:r>
          </a:p>
          <a:p>
            <a:endParaRPr lang="en-US" sz="2500" dirty="0">
              <a:latin typeface="Cambria" panose="02040503050406030204" charset="0"/>
              <a:cs typeface="Cambria" panose="02040503050406030204" charset="0"/>
            </a:endParaRPr>
          </a:p>
          <a:p>
            <a:pPr marL="342900" indent="-342900">
              <a:buFont typeface="Wingdings" panose="05000000000000000000" charset="0"/>
              <a:buChar char="§"/>
            </a:pPr>
            <a:r>
              <a:rPr lang="en-US" sz="2500" dirty="0">
                <a:latin typeface="Cambria" panose="02040503050406030204" charset="0"/>
                <a:cs typeface="Cambria" panose="02040503050406030204" charset="0"/>
              </a:rPr>
              <a:t>GND: Connect the GND pin of the water sensor to one of the GND pins on the Arduino Uno.</a:t>
            </a:r>
          </a:p>
          <a:p>
            <a:endParaRPr lang="en-US" sz="2500" dirty="0">
              <a:latin typeface="Cambria" panose="02040503050406030204" charset="0"/>
              <a:cs typeface="Cambria" panose="02040503050406030204" charset="0"/>
            </a:endParaRPr>
          </a:p>
          <a:p>
            <a:pPr marL="342900" indent="-342900">
              <a:buFont typeface="Wingdings" panose="05000000000000000000" charset="0"/>
              <a:buChar char="§"/>
            </a:pPr>
            <a:r>
              <a:rPr lang="en-US" sz="2500" dirty="0">
                <a:latin typeface="Cambria" panose="02040503050406030204" charset="0"/>
                <a:cs typeface="Cambria" panose="02040503050406030204" charset="0"/>
              </a:rPr>
              <a:t>OUT: Connect the OUT pin of the water sensor to a digital input pin on the Arduino Uno. You can choose any available digital input pin, such as pin 2, 3, 4, etc.</a:t>
            </a:r>
          </a:p>
          <a:p>
            <a:endParaRPr lang="en-US" sz="2500" dirty="0">
              <a:latin typeface="Cambria" panose="02040503050406030204" charset="0"/>
              <a:cs typeface="Cambria" panose="02040503050406030204" charset="0"/>
            </a:endParaRPr>
          </a:p>
          <a:p>
            <a:endParaRPr lang="en-US" sz="2500" dirty="0">
              <a:latin typeface="Cambria" panose="02040503050406030204" charset="0"/>
              <a:cs typeface="Cambria" panose="02040503050406030204" charset="0"/>
            </a:endParaRPr>
          </a:p>
        </p:txBody>
      </p:sp>
      <p:sp>
        <p:nvSpPr>
          <p:cNvPr id="11" name="object 3"/>
          <p:cNvSpPr/>
          <p:nvPr/>
        </p:nvSpPr>
        <p:spPr>
          <a:xfrm>
            <a:off x="10520680" y="0"/>
            <a:ext cx="778446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5" name="Picture 4"/>
          <p:cNvPicPr>
            <a:picLocks noChangeAspect="1"/>
          </p:cNvPicPr>
          <p:nvPr/>
        </p:nvPicPr>
        <p:blipFill>
          <a:blip r:embed="rId2"/>
          <a:stretch>
            <a:fillRect/>
          </a:stretch>
        </p:blipFill>
        <p:spPr>
          <a:xfrm>
            <a:off x="11283950" y="1865312"/>
            <a:ext cx="6534785" cy="66078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940318" y="1556702"/>
            <a:ext cx="10323195" cy="7186295"/>
          </a:xfrm>
        </p:spPr>
        <p:txBody>
          <a:bodyPr>
            <a:noAutofit/>
          </a:bodyPr>
          <a:lstStyle/>
          <a:p>
            <a:r>
              <a:rPr lang="en-US" sz="2500" dirty="0">
                <a:latin typeface="Cambria" panose="02040503050406030204" charset="0"/>
                <a:cs typeface="Cambria" panose="02040503050406030204" charset="0"/>
              </a:rPr>
              <a:t>To connect a GSM module to an Arduino board, you will need to connect several pins, including VCC, GND, RX, and TX.</a:t>
            </a:r>
          </a:p>
          <a:p>
            <a:endParaRPr lang="en-US" sz="2500" dirty="0">
              <a:latin typeface="Cambria" panose="02040503050406030204" charset="0"/>
              <a:cs typeface="Cambria" panose="02040503050406030204" charset="0"/>
            </a:endParaRPr>
          </a:p>
          <a:p>
            <a:r>
              <a:rPr lang="en-US" sz="2500" dirty="0">
                <a:latin typeface="Cambria" panose="02040503050406030204" charset="0"/>
                <a:cs typeface="Cambria" panose="02040503050406030204" charset="0"/>
              </a:rPr>
              <a:t>Here are some recommended pins for connecting a GSM module to an Arduino Uno:</a:t>
            </a:r>
          </a:p>
          <a:p>
            <a:endParaRPr lang="en-US" sz="2500" dirty="0">
              <a:latin typeface="Cambria" panose="02040503050406030204" charset="0"/>
              <a:cs typeface="Cambria" panose="02040503050406030204" charset="0"/>
            </a:endParaRPr>
          </a:p>
          <a:p>
            <a:pPr marL="342900" indent="-342900">
              <a:buFont typeface="Wingdings" panose="05000000000000000000" charset="0"/>
              <a:buChar char="Ø"/>
            </a:pPr>
            <a:r>
              <a:rPr lang="en-US" sz="2500" dirty="0">
                <a:latin typeface="Cambria" panose="02040503050406030204" charset="0"/>
                <a:cs typeface="Cambria" panose="02040503050406030204" charset="0"/>
              </a:rPr>
              <a:t>VCC pin of the GSM module to the 5V pin on the Arduino Uno</a:t>
            </a:r>
          </a:p>
          <a:p>
            <a:pPr marL="342900" indent="-342900">
              <a:buFont typeface="Wingdings" panose="05000000000000000000" charset="0"/>
              <a:buChar char="Ø"/>
            </a:pPr>
            <a:endParaRPr lang="en-US" sz="2500" dirty="0">
              <a:latin typeface="Cambria" panose="02040503050406030204" charset="0"/>
              <a:cs typeface="Cambria" panose="02040503050406030204" charset="0"/>
            </a:endParaRPr>
          </a:p>
          <a:p>
            <a:pPr marL="342900" indent="-342900">
              <a:buFont typeface="Wingdings" panose="05000000000000000000" charset="0"/>
              <a:buChar char="Ø"/>
            </a:pPr>
            <a:r>
              <a:rPr lang="en-US" sz="2500" dirty="0">
                <a:latin typeface="Cambria" panose="02040503050406030204" charset="0"/>
                <a:cs typeface="Cambria" panose="02040503050406030204" charset="0"/>
              </a:rPr>
              <a:t>GND pin of the GSM module to the GND pin on the Arduino Uno</a:t>
            </a:r>
          </a:p>
          <a:p>
            <a:pPr marL="342900" indent="-342900">
              <a:buFont typeface="Wingdings" panose="05000000000000000000" charset="0"/>
              <a:buChar char="Ø"/>
            </a:pPr>
            <a:endParaRPr lang="en-US" sz="2500" dirty="0">
              <a:latin typeface="Cambria" panose="02040503050406030204" charset="0"/>
              <a:cs typeface="Cambria" panose="02040503050406030204" charset="0"/>
            </a:endParaRPr>
          </a:p>
          <a:p>
            <a:pPr marL="342900" indent="-342900">
              <a:buFont typeface="Wingdings" panose="05000000000000000000" charset="0"/>
              <a:buChar char="Ø"/>
            </a:pPr>
            <a:r>
              <a:rPr lang="en-US" sz="2500" dirty="0">
                <a:latin typeface="Cambria" panose="02040503050406030204" charset="0"/>
                <a:cs typeface="Cambria" panose="02040503050406030204" charset="0"/>
              </a:rPr>
              <a:t>RX pin of the GSM module to digital pin 0 on the Arduino Uno</a:t>
            </a:r>
          </a:p>
          <a:p>
            <a:pPr marL="342900" indent="-342900">
              <a:buFont typeface="Wingdings" panose="05000000000000000000" charset="0"/>
              <a:buChar char="Ø"/>
            </a:pPr>
            <a:endParaRPr lang="en-US" sz="2500" dirty="0">
              <a:latin typeface="Cambria" panose="02040503050406030204" charset="0"/>
              <a:cs typeface="Cambria" panose="02040503050406030204" charset="0"/>
            </a:endParaRPr>
          </a:p>
          <a:p>
            <a:pPr marL="342900" indent="-342900">
              <a:buFont typeface="Wingdings" panose="05000000000000000000" charset="0"/>
              <a:buChar char="Ø"/>
            </a:pPr>
            <a:r>
              <a:rPr lang="en-US" sz="2500" dirty="0">
                <a:latin typeface="Cambria" panose="02040503050406030204" charset="0"/>
                <a:cs typeface="Cambria" panose="02040503050406030204" charset="0"/>
              </a:rPr>
              <a:t>TX pin of the GSM module to digital pin 1 on the Arduino Uno</a:t>
            </a:r>
          </a:p>
          <a:p>
            <a:pPr indent="0">
              <a:buFont typeface="Wingdings" panose="05000000000000000000" charset="0"/>
              <a:buNone/>
            </a:pPr>
            <a:r>
              <a:rPr lang="en-IN" altLang="en-US" sz="2500" dirty="0">
                <a:latin typeface="Cambria" panose="02040503050406030204" charset="0"/>
                <a:cs typeface="Cambria" panose="02040503050406030204" charset="0"/>
              </a:rPr>
              <a:t>      </a:t>
            </a:r>
          </a:p>
          <a:p>
            <a:pPr indent="0">
              <a:buFont typeface="Wingdings" panose="05000000000000000000" charset="0"/>
              <a:buNone/>
            </a:pPr>
            <a:r>
              <a:rPr lang="en-IN" altLang="en-US" sz="2500" dirty="0">
                <a:latin typeface="Cambria" panose="02040503050406030204" charset="0"/>
                <a:cs typeface="Cambria" panose="02040503050406030204" charset="0"/>
              </a:rPr>
              <a:t>How to connect a buzzer to a breadboard and an Arduino Uno:</a:t>
            </a:r>
          </a:p>
          <a:p>
            <a:pPr indent="0">
              <a:buFont typeface="Wingdings" panose="05000000000000000000" charset="0"/>
              <a:buNone/>
            </a:pPr>
            <a:endParaRPr lang="en-IN" altLang="en-US" sz="2500" dirty="0">
              <a:latin typeface="Cambria" panose="02040503050406030204" charset="0"/>
              <a:cs typeface="Cambria" panose="02040503050406030204" charset="0"/>
            </a:endParaRPr>
          </a:p>
          <a:p>
            <a:pPr marL="342900" indent="-342900">
              <a:buFont typeface="Wingdings" panose="05000000000000000000" charset="0"/>
              <a:buChar char="Ø"/>
            </a:pPr>
            <a:r>
              <a:rPr lang="en-IN" altLang="en-US" sz="2500" dirty="0">
                <a:latin typeface="Cambria" panose="02040503050406030204" charset="0"/>
                <a:cs typeface="Cambria" panose="02040503050406030204" charset="0"/>
              </a:rPr>
              <a:t>Positive leg of the buzzer to digital pin 13 on the Arduino Uno.</a:t>
            </a:r>
          </a:p>
          <a:p>
            <a:pPr indent="0">
              <a:buFont typeface="Wingdings" panose="05000000000000000000" charset="0"/>
              <a:buNone/>
            </a:pPr>
            <a:endParaRPr lang="en-IN" altLang="en-US" sz="2500" dirty="0">
              <a:latin typeface="Cambria" panose="02040503050406030204" charset="0"/>
              <a:cs typeface="Cambria" panose="02040503050406030204" charset="0"/>
            </a:endParaRPr>
          </a:p>
          <a:p>
            <a:pPr marL="342900" indent="-342900">
              <a:buFont typeface="Wingdings" panose="05000000000000000000" charset="0"/>
              <a:buChar char="Ø"/>
            </a:pPr>
            <a:r>
              <a:rPr lang="en-IN" altLang="en-US" sz="2500" dirty="0">
                <a:latin typeface="Cambria" panose="02040503050406030204" charset="0"/>
                <a:cs typeface="Cambria" panose="02040503050406030204" charset="0"/>
              </a:rPr>
              <a:t>Negative leg of the buzzer to a GND pin on the breadboard.</a:t>
            </a:r>
          </a:p>
        </p:txBody>
      </p:sp>
      <p:sp>
        <p:nvSpPr>
          <p:cNvPr id="11" name="object 3"/>
          <p:cNvSpPr/>
          <p:nvPr/>
        </p:nvSpPr>
        <p:spPr>
          <a:xfrm>
            <a:off x="6666" y="-38735"/>
            <a:ext cx="7391083"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5" name="Picture 4"/>
          <p:cNvPicPr>
            <a:picLocks noChangeAspect="1"/>
          </p:cNvPicPr>
          <p:nvPr/>
        </p:nvPicPr>
        <p:blipFill>
          <a:blip r:embed="rId2"/>
          <a:stretch>
            <a:fillRect/>
          </a:stretch>
        </p:blipFill>
        <p:spPr>
          <a:xfrm>
            <a:off x="845185" y="1416050"/>
            <a:ext cx="5638165" cy="7162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object 2"/>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49B0D4"/>
          </a:solidFill>
        </p:spPr>
        <p:txBody>
          <a:bodyPr wrap="square" lIns="0" tIns="0" rIns="0" bIns="0" rtlCol="0"/>
          <a:lstStyle/>
          <a:p>
            <a:endParaRPr lang="en-IN" altLang="en-US"/>
          </a:p>
        </p:txBody>
      </p:sp>
      <p:sp>
        <p:nvSpPr>
          <p:cNvPr id="6" name="Text Box 5"/>
          <p:cNvSpPr txBox="1"/>
          <p:nvPr/>
        </p:nvSpPr>
        <p:spPr>
          <a:xfrm>
            <a:off x="3054350" y="3168650"/>
            <a:ext cx="12385040" cy="3169285"/>
          </a:xfrm>
          <a:prstGeom prst="rect">
            <a:avLst/>
          </a:prstGeom>
          <a:noFill/>
        </p:spPr>
        <p:txBody>
          <a:bodyPr wrap="square" rtlCol="0" anchor="t">
            <a:spAutoFit/>
          </a:bodyPr>
          <a:lstStyle/>
          <a:p>
            <a:pPr marL="12065" marR="5080" algn="ctr">
              <a:lnSpc>
                <a:spcPct val="100000"/>
              </a:lnSpc>
              <a:spcBef>
                <a:spcPts val="115"/>
              </a:spcBef>
            </a:pPr>
            <a:r>
              <a:rPr lang="en-IN" sz="10000" b="1" dirty="0">
                <a:solidFill>
                  <a:schemeClr val="bg1"/>
                </a:solidFill>
                <a:latin typeface="Bell MT" panose="02020503060305020303" pitchFamily="18" charset="0"/>
              </a:rPr>
              <a:t>CODE  DESCRIPTION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350" y="806450"/>
            <a:ext cx="4669155" cy="455295"/>
          </a:xfrm>
        </p:spPr>
        <p:txBody>
          <a:bodyPr wrap="square">
            <a:noAutofit/>
          </a:bodyPr>
          <a:lstStyle/>
          <a:p>
            <a:r>
              <a:rPr lang="en-IN" altLang="en-US" sz="2500">
                <a:solidFill>
                  <a:srgbClr val="00B0F0"/>
                </a:solidFill>
              </a:rPr>
              <a:t>1.</a:t>
            </a:r>
            <a:r>
              <a:rPr lang="en-US" sz="2500">
                <a:solidFill>
                  <a:srgbClr val="00B0F0"/>
                </a:solidFill>
              </a:rPr>
              <a:t>Library and Pin Definitions:</a:t>
            </a:r>
          </a:p>
        </p:txBody>
      </p:sp>
      <p:sp>
        <p:nvSpPr>
          <p:cNvPr id="6" name="Text Box 5"/>
          <p:cNvSpPr txBox="1"/>
          <p:nvPr/>
        </p:nvSpPr>
        <p:spPr>
          <a:xfrm>
            <a:off x="692150" y="5073650"/>
            <a:ext cx="3167380" cy="676910"/>
          </a:xfrm>
          <a:prstGeom prst="rect">
            <a:avLst/>
          </a:prstGeom>
          <a:noFill/>
        </p:spPr>
        <p:txBody>
          <a:bodyPr wrap="square" rtlCol="0" anchor="t">
            <a:noAutofit/>
          </a:bodyPr>
          <a:lstStyle/>
          <a:p>
            <a:endParaRPr lang="en-US" sz="2500" b="1">
              <a:latin typeface="Cambria" panose="02040503050406030204" charset="0"/>
              <a:cs typeface="Cambria" panose="02040503050406030204" charset="0"/>
            </a:endParaRPr>
          </a:p>
        </p:txBody>
      </p:sp>
      <p:sp>
        <p:nvSpPr>
          <p:cNvPr id="3" name="Text Box 2"/>
          <p:cNvSpPr txBox="1"/>
          <p:nvPr/>
        </p:nvSpPr>
        <p:spPr>
          <a:xfrm>
            <a:off x="920750" y="2101850"/>
            <a:ext cx="8308975" cy="5355312"/>
          </a:xfrm>
          <a:prstGeom prst="rect">
            <a:avLst/>
          </a:prstGeom>
          <a:noFill/>
        </p:spPr>
        <p:txBody>
          <a:bodyPr wrap="square" rtlCol="0" anchor="t">
            <a:spAutoFit/>
          </a:bodyPr>
          <a:lstStyle/>
          <a:p>
            <a:pPr>
              <a:lnSpc>
                <a:spcPct val="95000"/>
              </a:lnSpc>
              <a:spcBef>
                <a:spcPts val="0"/>
              </a:spcBef>
              <a:spcAft>
                <a:spcPts val="0"/>
              </a:spcAft>
            </a:pPr>
            <a:r>
              <a:rPr lang="en-IN" altLang="en-US" sz="2400" b="1" dirty="0">
                <a:latin typeface="Cambria" panose="02040503050406030204" charset="0"/>
                <a:cs typeface="Cambria" panose="02040503050406030204" charset="0"/>
              </a:rPr>
              <a:t>Description:</a:t>
            </a:r>
            <a:endParaRPr lang="en-US" sz="2400" b="1" dirty="0">
              <a:latin typeface="Cambria" panose="02040503050406030204" charset="0"/>
              <a:cs typeface="Cambria" panose="02040503050406030204" charset="0"/>
            </a:endParaRPr>
          </a:p>
          <a:p>
            <a:pPr>
              <a:lnSpc>
                <a:spcPct val="95000"/>
              </a:lnSpc>
              <a:spcBef>
                <a:spcPts val="0"/>
              </a:spcBef>
              <a:spcAft>
                <a:spcPts val="0"/>
              </a:spcAft>
            </a:pPr>
            <a:endParaRPr lang="en-US" sz="2400" dirty="0">
              <a:latin typeface="Cambria" panose="02040503050406030204" charset="0"/>
              <a:cs typeface="Cambria" panose="02040503050406030204" charset="0"/>
            </a:endParaRPr>
          </a:p>
          <a:p>
            <a:pPr marL="342900" indent="-342900">
              <a:lnSpc>
                <a:spcPct val="95000"/>
              </a:lnSpc>
              <a:spcBef>
                <a:spcPts val="0"/>
              </a:spcBef>
              <a:spcAft>
                <a:spcPts val="0"/>
              </a:spcAft>
              <a:buFont typeface="Arial" panose="020B0604020202020204" pitchFamily="34" charset="0"/>
              <a:buChar char="•"/>
            </a:pPr>
            <a:r>
              <a:rPr lang="en-US" sz="2400" dirty="0">
                <a:latin typeface="Cambria" panose="02040503050406030204" charset="0"/>
                <a:cs typeface="Cambria" panose="02040503050406030204" charset="0"/>
              </a:rPr>
              <a:t>This section includes the necessary library (</a:t>
            </a:r>
            <a:r>
              <a:rPr lang="en-US" sz="2400" dirty="0" err="1">
                <a:latin typeface="Cambria" panose="02040503050406030204" charset="0"/>
                <a:cs typeface="Cambria" panose="02040503050406030204" charset="0"/>
              </a:rPr>
              <a:t>SoftwareSerial.h</a:t>
            </a:r>
            <a:r>
              <a:rPr lang="en-US" sz="2400" dirty="0">
                <a:latin typeface="Cambria" panose="02040503050406030204" charset="0"/>
                <a:cs typeface="Cambria" panose="02040503050406030204" charset="0"/>
              </a:rPr>
              <a:t>) for serial communication.</a:t>
            </a:r>
          </a:p>
          <a:p>
            <a:pPr marL="0" indent="0">
              <a:lnSpc>
                <a:spcPct val="95000"/>
              </a:lnSpc>
              <a:spcBef>
                <a:spcPts val="0"/>
              </a:spcBef>
              <a:spcAft>
                <a:spcPts val="0"/>
              </a:spcAft>
              <a:buFont typeface="Arial" panose="020B0604020202020204" pitchFamily="34" charset="0"/>
              <a:buNone/>
            </a:pPr>
            <a:endParaRPr lang="en-US" sz="2400" dirty="0">
              <a:latin typeface="Cambria" panose="02040503050406030204" charset="0"/>
              <a:cs typeface="Cambria" panose="02040503050406030204" charset="0"/>
            </a:endParaRPr>
          </a:p>
          <a:p>
            <a:pPr marL="342900" indent="-342900">
              <a:lnSpc>
                <a:spcPct val="95000"/>
              </a:lnSpc>
              <a:spcBef>
                <a:spcPts val="0"/>
              </a:spcBef>
              <a:spcAft>
                <a:spcPts val="0"/>
              </a:spcAft>
              <a:buFont typeface="Arial" panose="020B0604020202020204" pitchFamily="34" charset="0"/>
              <a:buChar char="•"/>
            </a:pPr>
            <a:r>
              <a:rPr lang="en-US" sz="2400" dirty="0">
                <a:latin typeface="Cambria" panose="02040503050406030204" charset="0"/>
                <a:cs typeface="Cambria" panose="02040503050406030204" charset="0"/>
              </a:rPr>
              <a:t>It declares global variables:</a:t>
            </a:r>
          </a:p>
          <a:p>
            <a:pPr marL="0" indent="0">
              <a:lnSpc>
                <a:spcPct val="95000"/>
              </a:lnSpc>
              <a:spcBef>
                <a:spcPts val="0"/>
              </a:spcBef>
              <a:spcAft>
                <a:spcPts val="0"/>
              </a:spcAft>
              <a:buFont typeface="Arial" panose="020B0604020202020204" pitchFamily="34" charset="0"/>
              <a:buNone/>
            </a:pPr>
            <a:endParaRPr lang="en-US" sz="2400" dirty="0">
              <a:latin typeface="Cambria" panose="02040503050406030204" charset="0"/>
              <a:cs typeface="Cambria" panose="02040503050406030204" charset="0"/>
            </a:endParaRPr>
          </a:p>
          <a:p>
            <a:pPr marL="914400" lvl="1" indent="-457200">
              <a:lnSpc>
                <a:spcPct val="95000"/>
              </a:lnSpc>
              <a:spcBef>
                <a:spcPts val="0"/>
              </a:spcBef>
              <a:spcAft>
                <a:spcPts val="0"/>
              </a:spcAft>
              <a:buFont typeface="+mj-lt"/>
              <a:buAutoNum type="arabicPeriod"/>
            </a:pPr>
            <a:r>
              <a:rPr lang="en-US" sz="2400" b="1" dirty="0">
                <a:latin typeface="Cambria" panose="02040503050406030204" charset="0"/>
                <a:cs typeface="Cambria" panose="02040503050406030204" charset="0"/>
              </a:rPr>
              <a:t>value:</a:t>
            </a:r>
            <a:r>
              <a:rPr lang="en-US" sz="2400" dirty="0">
                <a:latin typeface="Cambria" panose="02040503050406030204" charset="0"/>
                <a:cs typeface="Cambria" panose="02040503050406030204" charset="0"/>
              </a:rPr>
              <a:t> Used to store the analog reading from the sensor.</a:t>
            </a:r>
          </a:p>
          <a:p>
            <a:pPr marL="914400" lvl="1" indent="-457200">
              <a:lnSpc>
                <a:spcPct val="95000"/>
              </a:lnSpc>
              <a:spcBef>
                <a:spcPts val="0"/>
              </a:spcBef>
              <a:spcAft>
                <a:spcPts val="0"/>
              </a:spcAft>
              <a:buFont typeface="+mj-lt"/>
              <a:buAutoNum type="arabicPeriod"/>
            </a:pPr>
            <a:r>
              <a:rPr lang="en-US" sz="2400" b="1" dirty="0" err="1">
                <a:latin typeface="Cambria" panose="02040503050406030204" charset="0"/>
                <a:cs typeface="Cambria" panose="02040503050406030204" charset="0"/>
              </a:rPr>
              <a:t>buzzerPin</a:t>
            </a:r>
            <a:r>
              <a:rPr lang="en-US" sz="2400" b="1" dirty="0">
                <a:latin typeface="Cambria" panose="02040503050406030204" charset="0"/>
                <a:cs typeface="Cambria" panose="02040503050406030204" charset="0"/>
              </a:rPr>
              <a:t>:</a:t>
            </a:r>
            <a:r>
              <a:rPr lang="en-US" sz="2400" dirty="0">
                <a:latin typeface="Cambria" panose="02040503050406030204" charset="0"/>
                <a:cs typeface="Cambria" panose="02040503050406030204" charset="0"/>
              </a:rPr>
              <a:t> Specifies the digital pin connected to the buzzer.</a:t>
            </a:r>
          </a:p>
          <a:p>
            <a:pPr marL="0" indent="0">
              <a:lnSpc>
                <a:spcPct val="95000"/>
              </a:lnSpc>
              <a:spcBef>
                <a:spcPts val="0"/>
              </a:spcBef>
              <a:spcAft>
                <a:spcPts val="0"/>
              </a:spcAft>
              <a:buNone/>
            </a:pPr>
            <a:endParaRPr lang="en-US" sz="2400" dirty="0">
              <a:latin typeface="Cambria" panose="02040503050406030204" charset="0"/>
              <a:cs typeface="Cambria" panose="02040503050406030204" charset="0"/>
            </a:endParaRPr>
          </a:p>
          <a:p>
            <a:pPr marL="342900" indent="-342900">
              <a:lnSpc>
                <a:spcPct val="95000"/>
              </a:lnSpc>
              <a:spcBef>
                <a:spcPts val="0"/>
              </a:spcBef>
              <a:spcAft>
                <a:spcPts val="0"/>
              </a:spcAft>
              <a:buFont typeface="Arial" panose="020B0604020202020204" pitchFamily="34" charset="0"/>
              <a:buChar char="•"/>
            </a:pPr>
            <a:r>
              <a:rPr lang="en-US" sz="2400" dirty="0">
                <a:latin typeface="Cambria" panose="02040503050406030204" charset="0"/>
                <a:cs typeface="Cambria" panose="02040503050406030204" charset="0"/>
              </a:rPr>
              <a:t>It initializes a </a:t>
            </a:r>
            <a:r>
              <a:rPr lang="en-US" sz="2400" dirty="0" err="1">
                <a:latin typeface="Cambria" panose="02040503050406030204" charset="0"/>
                <a:cs typeface="Cambria" panose="02040503050406030204" charset="0"/>
              </a:rPr>
              <a:t>SoftwareSerial</a:t>
            </a:r>
            <a:r>
              <a:rPr lang="en-US" sz="2400" dirty="0">
                <a:latin typeface="Cambria" panose="02040503050406030204" charset="0"/>
                <a:cs typeface="Cambria" panose="02040503050406030204" charset="0"/>
              </a:rPr>
              <a:t> object named </a:t>
            </a:r>
            <a:r>
              <a:rPr lang="en-US" sz="2400" dirty="0" err="1">
                <a:latin typeface="Cambria" panose="02040503050406030204" charset="0"/>
                <a:cs typeface="Cambria" panose="02040503050406030204" charset="0"/>
              </a:rPr>
              <a:t>gsmSerial</a:t>
            </a:r>
            <a:r>
              <a:rPr lang="en-US" sz="2400" dirty="0">
                <a:latin typeface="Cambria" panose="02040503050406030204" charset="0"/>
                <a:cs typeface="Cambria" panose="02040503050406030204" charset="0"/>
              </a:rPr>
              <a:t> with pins 7 (RX) and 8 (TX) for communication with the GSM module.</a:t>
            </a:r>
          </a:p>
        </p:txBody>
      </p:sp>
      <p:sp>
        <p:nvSpPr>
          <p:cNvPr id="11" name="object 3"/>
          <p:cNvSpPr/>
          <p:nvPr/>
        </p:nvSpPr>
        <p:spPr>
          <a:xfrm>
            <a:off x="9349740" y="0"/>
            <a:ext cx="895032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sp>
        <p:nvSpPr>
          <p:cNvPr id="5" name="Text Box 4"/>
          <p:cNvSpPr txBox="1"/>
          <p:nvPr/>
        </p:nvSpPr>
        <p:spPr>
          <a:xfrm>
            <a:off x="9988550" y="2254250"/>
            <a:ext cx="7048500" cy="4972685"/>
          </a:xfrm>
          <a:prstGeom prst="rect">
            <a:avLst/>
          </a:prstGeom>
          <a:noFill/>
        </p:spPr>
        <p:txBody>
          <a:bodyPr wrap="square" rtlCol="0" anchor="t">
            <a:noAutofit/>
          </a:bodyPr>
          <a:lstStyle/>
          <a:p>
            <a:pPr marL="0" indent="0">
              <a:buNone/>
            </a:pPr>
            <a:r>
              <a:rPr lang="en-IN" altLang="en-US" sz="2400" b="0" u="sng">
                <a:solidFill>
                  <a:schemeClr val="bg1"/>
                </a:solidFill>
                <a:latin typeface="Cambria" panose="02040503050406030204" charset="0"/>
                <a:cs typeface="Cambria" panose="02040503050406030204" charset="0"/>
              </a:rPr>
              <a:t>Code:</a:t>
            </a:r>
            <a:endParaRPr lang="en-US" sz="2400" b="0" u="sng">
              <a:solidFill>
                <a:schemeClr val="bg1"/>
              </a:solidFill>
              <a:latin typeface="Cambria" panose="02040503050406030204" charset="0"/>
              <a:cs typeface="Cambria" panose="02040503050406030204" charset="0"/>
            </a:endParaRPr>
          </a:p>
          <a:p>
            <a:pPr marL="0" indent="0">
              <a:buNone/>
            </a:pPr>
            <a:endParaRPr lang="en-US" sz="2400" b="1">
              <a:solidFill>
                <a:schemeClr val="bg1"/>
              </a:solidFill>
              <a:latin typeface="Cambria" panose="02040503050406030204" charset="0"/>
              <a:cs typeface="Cambria" panose="02040503050406030204" charset="0"/>
            </a:endParaRPr>
          </a:p>
          <a:p>
            <a:pPr marL="0" indent="0">
              <a:lnSpc>
                <a:spcPct val="120000"/>
              </a:lnSpc>
              <a:buNone/>
            </a:pPr>
            <a:r>
              <a:rPr lang="en-US" sz="2400" b="1">
                <a:solidFill>
                  <a:schemeClr val="bg1"/>
                </a:solidFill>
                <a:latin typeface="Cambria" panose="02040503050406030204" charset="0"/>
                <a:cs typeface="Cambria" panose="02040503050406030204" charset="0"/>
              </a:rPr>
              <a:t>#include &lt;SoftwareSerial.h&gt;</a:t>
            </a:r>
          </a:p>
          <a:p>
            <a:pPr marL="0" indent="0">
              <a:lnSpc>
                <a:spcPct val="120000"/>
              </a:lnSpc>
              <a:buNone/>
            </a:pPr>
            <a:endParaRPr lang="en-US" sz="2400" b="1">
              <a:solidFill>
                <a:schemeClr val="bg1"/>
              </a:solidFill>
              <a:latin typeface="Cambria" panose="02040503050406030204" charset="0"/>
              <a:cs typeface="Cambria" panose="02040503050406030204" charset="0"/>
            </a:endParaRPr>
          </a:p>
          <a:p>
            <a:pPr marL="0" indent="0">
              <a:lnSpc>
                <a:spcPct val="120000"/>
              </a:lnSpc>
              <a:buNone/>
            </a:pPr>
            <a:r>
              <a:rPr lang="en-US" sz="2400" b="1">
                <a:solidFill>
                  <a:schemeClr val="bg1"/>
                </a:solidFill>
                <a:latin typeface="Cambria" panose="02040503050406030204" charset="0"/>
                <a:cs typeface="Cambria" panose="02040503050406030204" charset="0"/>
              </a:rPr>
              <a:t>SoftwareSerial mySerial(9, 10); // RX, TX</a:t>
            </a:r>
          </a:p>
          <a:p>
            <a:pPr marL="0" indent="0">
              <a:lnSpc>
                <a:spcPct val="120000"/>
              </a:lnSpc>
              <a:buNone/>
            </a:pPr>
            <a:endParaRPr lang="en-US" sz="2400" b="1">
              <a:solidFill>
                <a:schemeClr val="bg1"/>
              </a:solidFill>
              <a:latin typeface="Cambria" panose="02040503050406030204" charset="0"/>
              <a:cs typeface="Cambria" panose="02040503050406030204" charset="0"/>
            </a:endParaRPr>
          </a:p>
          <a:p>
            <a:pPr marL="0" indent="0">
              <a:lnSpc>
                <a:spcPct val="120000"/>
              </a:lnSpc>
              <a:buNone/>
            </a:pPr>
            <a:r>
              <a:rPr lang="en-US" sz="2400" b="1">
                <a:solidFill>
                  <a:schemeClr val="bg1"/>
                </a:solidFill>
                <a:latin typeface="Cambria" panose="02040503050406030204" charset="0"/>
                <a:cs typeface="Cambria" panose="02040503050406030204" charset="0"/>
              </a:rPr>
              <a:t>int value;</a:t>
            </a:r>
          </a:p>
          <a:p>
            <a:pPr marL="0" indent="0">
              <a:lnSpc>
                <a:spcPct val="120000"/>
              </a:lnSpc>
              <a:buNone/>
            </a:pPr>
            <a:r>
              <a:rPr lang="en-US" sz="2400" b="1">
                <a:solidFill>
                  <a:schemeClr val="bg1"/>
                </a:solidFill>
                <a:latin typeface="Cambria" panose="02040503050406030204" charset="0"/>
                <a:cs typeface="Cambria" panose="02040503050406030204" charset="0"/>
              </a:rPr>
              <a:t>const int buzzerPin = 8; </a:t>
            </a:r>
          </a:p>
          <a:p>
            <a:pPr marL="0" indent="0">
              <a:lnSpc>
                <a:spcPct val="120000"/>
              </a:lnSpc>
              <a:buNone/>
            </a:pPr>
            <a:r>
              <a:rPr lang="en-US" sz="2400" b="1">
                <a:solidFill>
                  <a:schemeClr val="bg1"/>
                </a:solidFill>
                <a:latin typeface="Cambria" panose="02040503050406030204" charset="0"/>
                <a:cs typeface="Cambria" panose="02040503050406030204" charset="0"/>
              </a:rPr>
              <a:t>// Buzzer connected to digital pin 8 (D8)</a:t>
            </a:r>
          </a:p>
          <a:p>
            <a:pPr marL="0" indent="0">
              <a:lnSpc>
                <a:spcPct val="120000"/>
              </a:lnSpc>
              <a:buNone/>
            </a:pPr>
            <a:endParaRPr lang="en-US" sz="2400" b="1">
              <a:solidFill>
                <a:schemeClr val="bg1"/>
              </a:solidFill>
              <a:latin typeface="Cambria" panose="02040503050406030204" charset="0"/>
              <a:cs typeface="Cambria" panose="02040503050406030204" charset="0"/>
            </a:endParaRPr>
          </a:p>
          <a:p>
            <a:pPr marL="0" indent="0">
              <a:lnSpc>
                <a:spcPct val="120000"/>
              </a:lnSpc>
              <a:buNone/>
            </a:pPr>
            <a:r>
              <a:rPr lang="en-US" sz="2400" b="1">
                <a:solidFill>
                  <a:schemeClr val="bg1"/>
                </a:solidFill>
                <a:latin typeface="Cambria" panose="02040503050406030204" charset="0"/>
                <a:cs typeface="Cambria" panose="02040503050406030204" charset="0"/>
              </a:rPr>
              <a:t>const char phoneNumber[] = "+919493818880"; </a:t>
            </a:r>
          </a:p>
          <a:p>
            <a:pPr marL="0" indent="0">
              <a:lnSpc>
                <a:spcPct val="120000"/>
              </a:lnSpc>
              <a:buNone/>
            </a:pPr>
            <a:r>
              <a:rPr lang="en-US" sz="2400" b="1">
                <a:solidFill>
                  <a:schemeClr val="bg1"/>
                </a:solidFill>
                <a:latin typeface="Cambria" panose="02040503050406030204" charset="0"/>
                <a:cs typeface="Cambria" panose="02040503050406030204" charset="0"/>
              </a:rPr>
              <a:t>// Phone number to call when water level is low</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9759950" y="2025650"/>
            <a:ext cx="8217535" cy="6090920"/>
          </a:xfrm>
          <a:prstGeom prst="rect">
            <a:avLst/>
          </a:prstGeom>
          <a:noFill/>
        </p:spPr>
        <p:txBody>
          <a:bodyPr wrap="square" rtlCol="0" anchor="t">
            <a:spAutoFit/>
          </a:bodyPr>
          <a:lstStyle/>
          <a:p>
            <a:pPr marL="0" indent="0">
              <a:lnSpc>
                <a:spcPct val="100000"/>
              </a:lnSpc>
              <a:buNone/>
            </a:pPr>
            <a:r>
              <a:rPr lang="en-IN" altLang="en-US" sz="2400" b="1">
                <a:latin typeface="Cambria" panose="02040503050406030204" charset="0"/>
                <a:cs typeface="Cambria" panose="02040503050406030204" charset="0"/>
                <a:sym typeface="+mn-ea"/>
              </a:rPr>
              <a:t>Code:</a:t>
            </a:r>
            <a:endParaRPr lang="en-US" sz="2400" b="1">
              <a:latin typeface="Cambria" panose="02040503050406030204" charset="0"/>
              <a:cs typeface="Cambria" panose="02040503050406030204" charset="0"/>
            </a:endParaRPr>
          </a:p>
          <a:p>
            <a:pPr marL="0" indent="0">
              <a:lnSpc>
                <a:spcPct val="100000"/>
              </a:lnSpc>
              <a:buNone/>
            </a:pPr>
            <a:endParaRPr lang="en-US" sz="2400">
              <a:latin typeface="Cambria" panose="02040503050406030204" charset="0"/>
              <a:cs typeface="Cambria" panose="02040503050406030204" charset="0"/>
              <a:sym typeface="+mn-ea"/>
            </a:endParaRP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void setup() {</a:t>
            </a: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  pinMode(A0, INPUT); // Sensor input</a:t>
            </a: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  pinMode(13, OUTPUT); // Green LED</a:t>
            </a: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  pinMode(12, OUTPUT); // Yellow LED</a:t>
            </a: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  pinMode(11, OUTPUT); // Red LED</a:t>
            </a: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  pinMode(buzzerPin, OUTPUT); // Buzzer</a:t>
            </a:r>
          </a:p>
          <a:p>
            <a:pPr marL="0" indent="0">
              <a:lnSpc>
                <a:spcPct val="95000"/>
              </a:lnSpc>
              <a:spcBef>
                <a:spcPts val="0"/>
              </a:spcBef>
              <a:spcAft>
                <a:spcPts val="0"/>
              </a:spcAft>
              <a:buNone/>
            </a:pPr>
            <a:endParaRPr lang="en-US" sz="2400">
              <a:latin typeface="Cambria" panose="02040503050406030204" charset="0"/>
              <a:cs typeface="Cambria" panose="02040503050406030204" charset="0"/>
              <a:sym typeface="+mn-ea"/>
            </a:endParaRP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  Serial.begin(9600); // Start serial communication for debugging</a:t>
            </a: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  mySerial.begin(9600); // Start serial communication with GSM module</a:t>
            </a: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  </a:t>
            </a: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  delay(1000);</a:t>
            </a: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  initializeGSM();</a:t>
            </a:r>
          </a:p>
          <a:p>
            <a:pPr marL="0" indent="0">
              <a:lnSpc>
                <a:spcPct val="95000"/>
              </a:lnSpc>
              <a:spcBef>
                <a:spcPts val="0"/>
              </a:spcBef>
              <a:spcAft>
                <a:spcPts val="0"/>
              </a:spcAft>
              <a:buNone/>
            </a:pPr>
            <a:r>
              <a:rPr lang="en-US" sz="2400">
                <a:latin typeface="Cambria" panose="02040503050406030204" charset="0"/>
                <a:cs typeface="Cambria" panose="02040503050406030204" charset="0"/>
                <a:sym typeface="+mn-ea"/>
              </a:rPr>
              <a:t>}</a:t>
            </a:r>
          </a:p>
        </p:txBody>
      </p:sp>
      <p:sp>
        <p:nvSpPr>
          <p:cNvPr id="11" name="object 3"/>
          <p:cNvSpPr/>
          <p:nvPr/>
        </p:nvSpPr>
        <p:spPr>
          <a:xfrm>
            <a:off x="6350" y="0"/>
            <a:ext cx="9321165" cy="1030668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sp>
        <p:nvSpPr>
          <p:cNvPr id="4" name="Text Box 3"/>
          <p:cNvSpPr txBox="1"/>
          <p:nvPr/>
        </p:nvSpPr>
        <p:spPr>
          <a:xfrm>
            <a:off x="692150" y="2068830"/>
            <a:ext cx="8354060" cy="5934710"/>
          </a:xfrm>
          <a:prstGeom prst="rect">
            <a:avLst/>
          </a:prstGeom>
          <a:noFill/>
        </p:spPr>
        <p:txBody>
          <a:bodyPr wrap="square" rtlCol="0" anchor="t">
            <a:noAutofit/>
          </a:bodyPr>
          <a:lstStyle/>
          <a:p>
            <a:r>
              <a:rPr lang="en-IN" altLang="en-US" sz="2400" b="1" u="sng" dirty="0">
                <a:solidFill>
                  <a:schemeClr val="bg1"/>
                </a:solidFill>
                <a:latin typeface="Cambria" panose="02040503050406030204" charset="0"/>
                <a:cs typeface="Cambria" panose="02040503050406030204" charset="0"/>
                <a:sym typeface="+mn-ea"/>
              </a:rPr>
              <a:t>Description:</a:t>
            </a:r>
            <a:endParaRPr lang="en-US" sz="2400" b="1" u="sng" dirty="0">
              <a:solidFill>
                <a:schemeClr val="bg1"/>
              </a:solidFill>
              <a:latin typeface="Cambria" panose="02040503050406030204" charset="0"/>
              <a:cs typeface="Cambria" panose="02040503050406030204" charset="0"/>
            </a:endParaRPr>
          </a:p>
          <a:p>
            <a:endParaRPr lang="en-US" sz="2400" b="1" dirty="0">
              <a:solidFill>
                <a:schemeClr val="bg1"/>
              </a:solidFill>
              <a:latin typeface="Cambria" panose="02040503050406030204" charset="0"/>
              <a:cs typeface="Cambria" panose="02040503050406030204" charset="0"/>
            </a:endParaRPr>
          </a:p>
          <a:p>
            <a:pPr marL="342900" indent="-342900">
              <a:buFont typeface="Arial" panose="020B0604020202020204" pitchFamily="34" charset="0"/>
              <a:buChar char="•"/>
            </a:pPr>
            <a:r>
              <a:rPr lang="en-US" sz="2400" b="0" dirty="0">
                <a:solidFill>
                  <a:schemeClr val="bg1"/>
                </a:solidFill>
                <a:latin typeface="Cambria" panose="02040503050406030204" charset="0"/>
                <a:cs typeface="Cambria" panose="02040503050406030204" charset="0"/>
                <a:sym typeface="+mn-ea"/>
              </a:rPr>
              <a:t>This function initializes the serial communication for debugging and the software serial communication for the GSM module.</a:t>
            </a:r>
          </a:p>
          <a:p>
            <a:pPr marL="0" indent="0">
              <a:buFont typeface="Arial" panose="020B0604020202020204" pitchFamily="34" charset="0"/>
              <a:buNone/>
            </a:pPr>
            <a:endParaRPr lang="en-US" sz="2400" b="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b="0" dirty="0">
                <a:solidFill>
                  <a:schemeClr val="bg1"/>
                </a:solidFill>
                <a:latin typeface="Cambria" panose="02040503050406030204" charset="0"/>
                <a:cs typeface="Cambria" panose="02040503050406030204" charset="0"/>
                <a:sym typeface="+mn-ea"/>
              </a:rPr>
              <a:t>It sets the pin modes for the sensor, LEDs, and buzzer.</a:t>
            </a:r>
          </a:p>
          <a:p>
            <a:pPr marL="0" indent="0">
              <a:buFont typeface="Arial" panose="020B0604020202020204" pitchFamily="34" charset="0"/>
              <a:buNone/>
            </a:pPr>
            <a:endParaRPr lang="en-US" sz="2400" b="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b="0" dirty="0">
                <a:solidFill>
                  <a:schemeClr val="bg1"/>
                </a:solidFill>
                <a:latin typeface="Cambria" panose="02040503050406030204" charset="0"/>
                <a:cs typeface="Cambria" panose="02040503050406030204" charset="0"/>
                <a:sym typeface="+mn-ea"/>
              </a:rPr>
              <a:t>A delay is added to allow time for the GSM module to initialize.</a:t>
            </a:r>
          </a:p>
          <a:p>
            <a:pPr marL="0" indent="0">
              <a:buFont typeface="Arial" panose="020B0604020202020204" pitchFamily="34" charset="0"/>
              <a:buNone/>
            </a:pPr>
            <a:endParaRPr lang="en-US" sz="2400" b="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b="0" dirty="0">
                <a:solidFill>
                  <a:schemeClr val="bg1"/>
                </a:solidFill>
                <a:latin typeface="Cambria" panose="02040503050406030204" charset="0"/>
                <a:cs typeface="Cambria" panose="02040503050406030204" charset="0"/>
                <a:sym typeface="+mn-ea"/>
              </a:rPr>
              <a:t>It calls the </a:t>
            </a:r>
            <a:r>
              <a:rPr lang="en-US" sz="2400" b="0" dirty="0" err="1">
                <a:solidFill>
                  <a:schemeClr val="bg1"/>
                </a:solidFill>
                <a:latin typeface="Cambria" panose="02040503050406030204" charset="0"/>
                <a:cs typeface="Cambria" panose="02040503050406030204" charset="0"/>
                <a:sym typeface="+mn-ea"/>
              </a:rPr>
              <a:t>sendSMS</a:t>
            </a:r>
            <a:r>
              <a:rPr lang="en-US" sz="2400" b="0" dirty="0">
                <a:solidFill>
                  <a:schemeClr val="bg1"/>
                </a:solidFill>
                <a:latin typeface="Cambria" panose="02040503050406030204" charset="0"/>
                <a:cs typeface="Cambria" panose="02040503050406030204" charset="0"/>
                <a:sym typeface="+mn-ea"/>
              </a:rPr>
              <a:t> and call function to send an initialization SMS.</a:t>
            </a:r>
          </a:p>
        </p:txBody>
      </p:sp>
      <p:sp>
        <p:nvSpPr>
          <p:cNvPr id="2" name="Title 1"/>
          <p:cNvSpPr>
            <a:spLocks noGrp="1"/>
          </p:cNvSpPr>
          <p:nvPr>
            <p:ph type="title"/>
          </p:nvPr>
        </p:nvSpPr>
        <p:spPr>
          <a:xfrm>
            <a:off x="9912350" y="654050"/>
            <a:ext cx="5078095" cy="462280"/>
          </a:xfrm>
        </p:spPr>
        <p:txBody>
          <a:bodyPr wrap="square">
            <a:noAutofit/>
          </a:bodyPr>
          <a:lstStyle/>
          <a:p>
            <a:r>
              <a:rPr lang="en-IN" altLang="en-US" sz="2500">
                <a:solidFill>
                  <a:srgbClr val="00B0F0"/>
                </a:solidFill>
                <a:latin typeface="Cambria" panose="02040503050406030204" charset="0"/>
                <a:cs typeface="Cambria" panose="02040503050406030204" charset="0"/>
                <a:sym typeface="+mn-ea"/>
              </a:rPr>
              <a:t>2.</a:t>
            </a:r>
            <a:r>
              <a:rPr lang="en-US" sz="2500">
                <a:solidFill>
                  <a:srgbClr val="00B0F0"/>
                </a:solidFill>
                <a:latin typeface="Cambria" panose="02040503050406030204" charset="0"/>
                <a:cs typeface="Cambria" panose="02040503050406030204" charset="0"/>
                <a:sym typeface="+mn-ea"/>
              </a:rPr>
              <a:t>Setup Function: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615950" y="730250"/>
            <a:ext cx="3820160" cy="475615"/>
          </a:xfrm>
          <a:prstGeom prst="rect">
            <a:avLst/>
          </a:prstGeom>
          <a:noFill/>
        </p:spPr>
        <p:txBody>
          <a:bodyPr wrap="square" rtlCol="0" anchor="t">
            <a:spAutoFit/>
          </a:bodyPr>
          <a:lstStyle/>
          <a:p>
            <a:r>
              <a:rPr lang="en-IN" altLang="en-US" sz="2500" b="1">
                <a:solidFill>
                  <a:srgbClr val="00B0F0"/>
                </a:solidFill>
                <a:latin typeface="Cambria" panose="02040503050406030204" charset="0"/>
                <a:cs typeface="Cambria" panose="02040503050406030204" charset="0"/>
              </a:rPr>
              <a:t>3.</a:t>
            </a:r>
            <a:r>
              <a:rPr lang="en-US" sz="2500" b="1">
                <a:solidFill>
                  <a:srgbClr val="00B0F0"/>
                </a:solidFill>
                <a:latin typeface="Cambria" panose="02040503050406030204" charset="0"/>
                <a:cs typeface="Cambria" panose="02040503050406030204" charset="0"/>
              </a:rPr>
              <a:t>Main Loop Function</a:t>
            </a:r>
            <a:r>
              <a:rPr lang="en-IN" altLang="en-US" sz="2500" b="1">
                <a:solidFill>
                  <a:srgbClr val="00B0F0"/>
                </a:solidFill>
                <a:latin typeface="Cambria" panose="02040503050406030204" charset="0"/>
                <a:cs typeface="Cambria" panose="02040503050406030204" charset="0"/>
              </a:rPr>
              <a:t>:</a:t>
            </a:r>
          </a:p>
        </p:txBody>
      </p:sp>
      <p:sp>
        <p:nvSpPr>
          <p:cNvPr id="2" name="Text Box 1"/>
          <p:cNvSpPr txBox="1"/>
          <p:nvPr/>
        </p:nvSpPr>
        <p:spPr>
          <a:xfrm>
            <a:off x="692150" y="2101850"/>
            <a:ext cx="8266430" cy="6651625"/>
          </a:xfrm>
          <a:prstGeom prst="rect">
            <a:avLst/>
          </a:prstGeom>
          <a:noFill/>
        </p:spPr>
        <p:txBody>
          <a:bodyPr wrap="square" rtlCol="0" anchor="t">
            <a:noAutofit/>
          </a:bodyPr>
          <a:lstStyle/>
          <a:p>
            <a:r>
              <a:rPr lang="en-IN" altLang="en-US" sz="2400" b="1">
                <a:latin typeface="Cambria" panose="02040503050406030204" charset="0"/>
                <a:cs typeface="Cambria" panose="02040503050406030204" charset="0"/>
                <a:sym typeface="+mn-ea"/>
              </a:rPr>
              <a:t>Description:</a:t>
            </a:r>
            <a:endParaRPr lang="en-US" sz="2400" b="1">
              <a:latin typeface="Cambria" panose="02040503050406030204" charset="0"/>
              <a:cs typeface="Cambria" panose="02040503050406030204" charset="0"/>
            </a:endParaRPr>
          </a:p>
          <a:p>
            <a:endParaRPr lang="en-US" sz="2400">
              <a:latin typeface="Cambria" panose="02040503050406030204" charset="0"/>
              <a:cs typeface="Cambria" panose="02040503050406030204" charset="0"/>
            </a:endParaRPr>
          </a:p>
          <a:p>
            <a:pPr marL="342900" indent="-342900">
              <a:buFont typeface="Arial" panose="020B0604020202020204" pitchFamily="34" charset="0"/>
              <a:buChar char="•"/>
            </a:pPr>
            <a:r>
              <a:rPr lang="en-US" sz="2400">
                <a:latin typeface="Cambria" panose="02040503050406030204" charset="0"/>
                <a:cs typeface="Cambria" panose="02040503050406030204" charset="0"/>
                <a:sym typeface="+mn-ea"/>
              </a:rPr>
              <a:t>The loop function in Arduino programming is a fundamental part of the code that repeatedly executes a block of code for as long as the Arduino is powered on</a:t>
            </a:r>
          </a:p>
          <a:p>
            <a:pPr marL="342900" indent="-342900">
              <a:buFont typeface="Arial" panose="020B0604020202020204" pitchFamily="34" charset="0"/>
              <a:buChar char="•"/>
            </a:pPr>
            <a:endParaRPr lang="en-US" sz="2400">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IN" altLang="en-US" sz="2400">
                <a:latin typeface="Cambria" panose="02040503050406030204" charset="0"/>
                <a:cs typeface="Cambria" panose="02040503050406030204" charset="0"/>
                <a:sym typeface="+mn-ea"/>
              </a:rPr>
              <a:t>It </a:t>
            </a:r>
            <a:r>
              <a:rPr lang="en-US" sz="2400">
                <a:latin typeface="Cambria" panose="02040503050406030204" charset="0"/>
                <a:cs typeface="Cambria" panose="02040503050406030204" charset="0"/>
                <a:sym typeface="+mn-ea"/>
              </a:rPr>
              <a:t> Reads the analog value from pin A0 using analogRead(A0) and stores it in the variable value.</a:t>
            </a:r>
          </a:p>
          <a:p>
            <a:pPr marL="342900" indent="-342900">
              <a:buFont typeface="Arial" panose="020B0604020202020204" pitchFamily="34" charset="0"/>
              <a:buChar char="•"/>
            </a:pPr>
            <a:endParaRPr lang="en-US" sz="2400">
              <a:latin typeface="Cambria" panose="02040503050406030204" charset="0"/>
              <a:cs typeface="Cambria" panose="02040503050406030204" charset="0"/>
              <a:sym typeface="+mn-ea"/>
            </a:endParaRPr>
          </a:p>
          <a:p>
            <a:pPr marL="342900" indent="-342900">
              <a:buFont typeface="Arial" panose="020B0604020202020204" pitchFamily="34" charset="0"/>
              <a:buChar char="•"/>
            </a:pPr>
            <a:endParaRPr lang="en-US" sz="2400">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a:latin typeface="Cambria" panose="02040503050406030204" charset="0"/>
                <a:cs typeface="Cambria" panose="02040503050406030204" charset="0"/>
                <a:sym typeface="+mn-ea"/>
              </a:rPr>
              <a:t>Prints the sensor value to the serial monitor for debugging purposes with Serial.print and Serial.println.</a:t>
            </a:r>
          </a:p>
          <a:p>
            <a:pPr marL="342900" indent="-342900">
              <a:buFont typeface="Arial" panose="020B0604020202020204" pitchFamily="34" charset="0"/>
              <a:buChar char="•"/>
            </a:pPr>
            <a:endParaRPr lang="en-US" sz="2400">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a:latin typeface="Cambria" panose="02040503050406030204" charset="0"/>
                <a:cs typeface="Cambria" panose="02040503050406030204" charset="0"/>
                <a:sym typeface="+mn-ea"/>
              </a:rPr>
              <a:t>Based on the sensor value, it evaluates three conditions and applies the corresponding actions for the selected condition.</a:t>
            </a:r>
          </a:p>
          <a:p>
            <a:pPr marL="342900" indent="-342900">
              <a:buFont typeface="Arial" panose="020B0604020202020204" pitchFamily="34" charset="0"/>
              <a:buChar char="•"/>
            </a:pPr>
            <a:endParaRPr lang="en-US" sz="2400">
              <a:latin typeface="Cambria" panose="02040503050406030204" charset="0"/>
              <a:cs typeface="Cambria" panose="02040503050406030204" charset="0"/>
              <a:sym typeface="+mn-ea"/>
            </a:endParaRPr>
          </a:p>
        </p:txBody>
      </p:sp>
      <p:sp>
        <p:nvSpPr>
          <p:cNvPr id="11" name="object 3"/>
          <p:cNvSpPr/>
          <p:nvPr/>
        </p:nvSpPr>
        <p:spPr>
          <a:xfrm>
            <a:off x="9058275" y="0"/>
            <a:ext cx="9241790"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sp>
        <p:nvSpPr>
          <p:cNvPr id="3" name="Text Box 2"/>
          <p:cNvSpPr txBox="1"/>
          <p:nvPr/>
        </p:nvSpPr>
        <p:spPr>
          <a:xfrm>
            <a:off x="9302750" y="1949450"/>
            <a:ext cx="9843135" cy="6787515"/>
          </a:xfrm>
          <a:prstGeom prst="rect">
            <a:avLst/>
          </a:prstGeom>
          <a:noFill/>
        </p:spPr>
        <p:txBody>
          <a:bodyPr wrap="square" rtlCol="0" anchor="t">
            <a:spAutoFit/>
          </a:bodyPr>
          <a:lstStyle/>
          <a:p>
            <a:pPr marL="0" indent="0">
              <a:buNone/>
            </a:pPr>
            <a:r>
              <a:rPr lang="en-IN" altLang="en-US" sz="2400" b="0" u="sng">
                <a:solidFill>
                  <a:schemeClr val="bg1"/>
                </a:solidFill>
                <a:latin typeface="Cambria" panose="02040503050406030204" charset="0"/>
                <a:cs typeface="Cambria" panose="02040503050406030204" charset="0"/>
                <a:sym typeface="+mn-ea"/>
              </a:rPr>
              <a:t>Code:</a:t>
            </a:r>
            <a:endParaRPr lang="en-US" sz="2400" b="0" u="sng">
              <a:solidFill>
                <a:schemeClr val="bg1"/>
              </a:solidFill>
              <a:latin typeface="Cambria" panose="02040503050406030204" charset="0"/>
              <a:cs typeface="Cambria" panose="02040503050406030204" charset="0"/>
            </a:endParaRPr>
          </a:p>
          <a:p>
            <a:pPr marL="0" indent="0">
              <a:buNone/>
            </a:pPr>
            <a:endParaRPr lang="en-US" sz="2400" b="1">
              <a:solidFill>
                <a:schemeClr val="bg1"/>
              </a:solidFill>
              <a:latin typeface="Cambria" panose="02040503050406030204" charset="0"/>
              <a:cs typeface="Cambria" panose="02040503050406030204" charset="0"/>
              <a:sym typeface="+mn-ea"/>
            </a:endParaRP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void loop() {</a:t>
            </a:r>
          </a:p>
          <a:p>
            <a:pPr marL="0" indent="0">
              <a:lnSpc>
                <a:spcPct val="85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value = analogRead(A0); </a:t>
            </a: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Read the sensor value from analog pin A0</a:t>
            </a:r>
          </a:p>
          <a:p>
            <a:pPr marL="0" indent="0">
              <a:lnSpc>
                <a:spcPct val="85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Serial.print("Sensor Value: "); </a:t>
            </a: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Serial.println(value); </a:t>
            </a: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Print the sensor value to the serial monitor</a:t>
            </a:r>
          </a:p>
          <a:p>
            <a:pPr marL="0" indent="0">
              <a:lnSpc>
                <a:spcPct val="85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 Determine which LED and buzzer state based on the sensor</a:t>
            </a: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value</a:t>
            </a: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if </a:t>
            </a:r>
            <a:r>
              <a:rPr lang="en-IN" altLang="en-US" sz="2400" b="1">
                <a:solidFill>
                  <a:schemeClr val="bg1"/>
                </a:solidFill>
                <a:latin typeface="Cambria" panose="02040503050406030204" charset="0"/>
                <a:cs typeface="Cambria" panose="02040503050406030204" charset="0"/>
                <a:sym typeface="+mn-ea"/>
              </a:rPr>
              <a:t>//condition 1</a:t>
            </a:r>
          </a:p>
          <a:p>
            <a:pPr marL="0" indent="0">
              <a:lnSpc>
                <a:spcPct val="85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a:t>
            </a:r>
            <a:r>
              <a:rPr lang="en-IN" altLang="en-US" sz="2400" b="1">
                <a:solidFill>
                  <a:schemeClr val="bg1"/>
                </a:solidFill>
                <a:latin typeface="Cambria" panose="02040503050406030204" charset="0"/>
                <a:cs typeface="Cambria" panose="02040503050406030204" charset="0"/>
                <a:sym typeface="+mn-ea"/>
              </a:rPr>
              <a:t> </a:t>
            </a:r>
            <a:r>
              <a:rPr lang="en-US" sz="2400" b="1">
                <a:solidFill>
                  <a:schemeClr val="bg1"/>
                </a:solidFill>
                <a:latin typeface="Cambria" panose="02040503050406030204" charset="0"/>
                <a:cs typeface="Cambria" panose="02040503050406030204" charset="0"/>
                <a:sym typeface="+mn-ea"/>
              </a:rPr>
              <a:t>else if </a:t>
            </a:r>
            <a:r>
              <a:rPr lang="en-IN" altLang="en-US" sz="2400" b="1">
                <a:solidFill>
                  <a:schemeClr val="bg1"/>
                </a:solidFill>
                <a:latin typeface="Cambria" panose="02040503050406030204" charset="0"/>
                <a:cs typeface="Cambria" panose="02040503050406030204" charset="0"/>
                <a:sym typeface="+mn-ea"/>
              </a:rPr>
              <a:t>//condition 2</a:t>
            </a:r>
            <a:endParaRPr lang="en-US" sz="2400" b="1">
              <a:solidFill>
                <a:schemeClr val="bg1"/>
              </a:solidFill>
              <a:latin typeface="Cambria" panose="02040503050406030204" charset="0"/>
              <a:cs typeface="Cambria" panose="02040503050406030204" charset="0"/>
              <a:sym typeface="+mn-ea"/>
            </a:endParaRPr>
          </a:p>
          <a:p>
            <a:pPr marL="0" indent="0">
              <a:lnSpc>
                <a:spcPct val="85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else </a:t>
            </a:r>
            <a:r>
              <a:rPr lang="en-IN" altLang="en-US" sz="2400" b="1">
                <a:solidFill>
                  <a:schemeClr val="bg1"/>
                </a:solidFill>
                <a:latin typeface="Cambria" panose="02040503050406030204" charset="0"/>
                <a:cs typeface="Cambria" panose="02040503050406030204" charset="0"/>
                <a:sym typeface="+mn-ea"/>
              </a:rPr>
              <a:t>//condition 3</a:t>
            </a:r>
            <a:endParaRPr lang="en-US" sz="2400" b="1">
              <a:solidFill>
                <a:schemeClr val="bg1"/>
              </a:solidFill>
              <a:latin typeface="Cambria" panose="02040503050406030204" charset="0"/>
              <a:cs typeface="Cambria" panose="02040503050406030204" charset="0"/>
              <a:sym typeface="+mn-ea"/>
            </a:endParaRPr>
          </a:p>
          <a:p>
            <a:pPr marL="0" indent="0">
              <a:lnSpc>
                <a:spcPct val="85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delay(2000); </a:t>
            </a:r>
          </a:p>
          <a:p>
            <a:pPr marL="0" indent="0">
              <a:lnSpc>
                <a:spcPct val="85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9607550" y="730250"/>
            <a:ext cx="3820160" cy="475615"/>
          </a:xfrm>
          <a:prstGeom prst="rect">
            <a:avLst/>
          </a:prstGeom>
          <a:noFill/>
        </p:spPr>
        <p:txBody>
          <a:bodyPr wrap="square" rtlCol="0" anchor="t">
            <a:spAutoFit/>
          </a:bodyPr>
          <a:lstStyle/>
          <a:p>
            <a:r>
              <a:rPr lang="en-IN" altLang="en-US" sz="2500" b="1">
                <a:solidFill>
                  <a:srgbClr val="00B0F0"/>
                </a:solidFill>
                <a:latin typeface="Cambria" panose="02040503050406030204" charset="0"/>
                <a:cs typeface="Cambria" panose="02040503050406030204" charset="0"/>
              </a:rPr>
              <a:t>3.</a:t>
            </a:r>
            <a:r>
              <a:rPr lang="en-US" sz="2500" b="1">
                <a:solidFill>
                  <a:srgbClr val="00B0F0"/>
                </a:solidFill>
                <a:latin typeface="Cambria" panose="02040503050406030204" charset="0"/>
                <a:cs typeface="Cambria" panose="02040503050406030204" charset="0"/>
              </a:rPr>
              <a:t>Main Loop Function</a:t>
            </a:r>
            <a:r>
              <a:rPr lang="en-IN" altLang="en-US" sz="2500" b="1">
                <a:solidFill>
                  <a:srgbClr val="00B0F0"/>
                </a:solidFill>
                <a:latin typeface="Cambria" panose="02040503050406030204" charset="0"/>
                <a:cs typeface="Cambria" panose="02040503050406030204" charset="0"/>
              </a:rPr>
              <a:t>:</a:t>
            </a:r>
          </a:p>
        </p:txBody>
      </p:sp>
      <p:sp>
        <p:nvSpPr>
          <p:cNvPr id="3" name="Text Box 2"/>
          <p:cNvSpPr txBox="1"/>
          <p:nvPr/>
        </p:nvSpPr>
        <p:spPr>
          <a:xfrm>
            <a:off x="9607550" y="2101850"/>
            <a:ext cx="9156700" cy="5631180"/>
          </a:xfrm>
          <a:prstGeom prst="rect">
            <a:avLst/>
          </a:prstGeom>
          <a:noFill/>
        </p:spPr>
        <p:txBody>
          <a:bodyPr wrap="square" rtlCol="0" anchor="t">
            <a:spAutoFit/>
          </a:bodyPr>
          <a:lstStyle/>
          <a:p>
            <a:pPr marL="0" indent="0">
              <a:buNone/>
            </a:pPr>
            <a:r>
              <a:rPr lang="en-IN" altLang="en-US" sz="2400" b="1">
                <a:latin typeface="Cambria" panose="02040503050406030204" charset="0"/>
                <a:cs typeface="Cambria" panose="02040503050406030204" charset="0"/>
                <a:sym typeface="+mn-ea"/>
              </a:rPr>
              <a:t>Code(condition-1):</a:t>
            </a:r>
            <a:endParaRPr lang="en-US" sz="2400" b="1">
              <a:latin typeface="Cambria" panose="02040503050406030204" charset="0"/>
              <a:cs typeface="Cambria" panose="02040503050406030204" charset="0"/>
            </a:endParaRPr>
          </a:p>
          <a:p>
            <a:pPr marL="0" indent="0">
              <a:buNone/>
            </a:pPr>
            <a:endParaRPr lang="en-US" sz="2400">
              <a:latin typeface="Cambria" panose="02040503050406030204" charset="0"/>
              <a:cs typeface="Cambria" panose="02040503050406030204" charset="0"/>
              <a:sym typeface="+mn-ea"/>
            </a:endParaRPr>
          </a:p>
          <a:p>
            <a:pPr marL="0" indent="0">
              <a:buNone/>
            </a:pPr>
            <a:r>
              <a:rPr lang="en-US" sz="2400">
                <a:latin typeface="Cambria" panose="02040503050406030204" charset="0"/>
                <a:cs typeface="Cambria" panose="02040503050406030204" charset="0"/>
                <a:sym typeface="+mn-ea"/>
              </a:rPr>
              <a:t>if (value &lt;= 300) </a:t>
            </a:r>
          </a:p>
          <a:p>
            <a:pPr marL="0" indent="0">
              <a:buNone/>
            </a:pPr>
            <a:r>
              <a:rPr lang="en-US" sz="2400">
                <a:latin typeface="Cambria" panose="02040503050406030204" charset="0"/>
                <a:cs typeface="Cambria" panose="02040503050406030204" charset="0"/>
                <a:sym typeface="+mn-ea"/>
              </a:rPr>
              <a:t>{</a:t>
            </a:r>
          </a:p>
          <a:p>
            <a:pPr marL="0" indent="0">
              <a:buNone/>
            </a:pPr>
            <a:r>
              <a:rPr lang="en-US" sz="2400">
                <a:latin typeface="Cambria" panose="02040503050406030204" charset="0"/>
                <a:cs typeface="Cambria" panose="02040503050406030204" charset="0"/>
                <a:sym typeface="+mn-ea"/>
              </a:rPr>
              <a:t>    digitalWrite(13, LOW);  // Turn off Green LED</a:t>
            </a:r>
          </a:p>
          <a:p>
            <a:pPr marL="0" indent="0">
              <a:buNone/>
            </a:pPr>
            <a:endParaRPr lang="en-US" sz="2400">
              <a:latin typeface="Cambria" panose="02040503050406030204" charset="0"/>
              <a:cs typeface="Cambria" panose="02040503050406030204" charset="0"/>
              <a:sym typeface="+mn-ea"/>
            </a:endParaRPr>
          </a:p>
          <a:p>
            <a:pPr marL="0" indent="0">
              <a:buNone/>
            </a:pPr>
            <a:r>
              <a:rPr lang="en-US" sz="2400">
                <a:latin typeface="Cambria" panose="02040503050406030204" charset="0"/>
                <a:cs typeface="Cambria" panose="02040503050406030204" charset="0"/>
                <a:sym typeface="+mn-ea"/>
              </a:rPr>
              <a:t>    digitalWrite(12, LOW);  // Turn off Yellow LED</a:t>
            </a:r>
          </a:p>
          <a:p>
            <a:pPr marL="0" indent="0">
              <a:buNone/>
            </a:pPr>
            <a:endParaRPr lang="en-US" sz="2400">
              <a:latin typeface="Cambria" panose="02040503050406030204" charset="0"/>
              <a:cs typeface="Cambria" panose="02040503050406030204" charset="0"/>
              <a:sym typeface="+mn-ea"/>
            </a:endParaRPr>
          </a:p>
          <a:p>
            <a:pPr marL="0" indent="0">
              <a:buNone/>
            </a:pPr>
            <a:r>
              <a:rPr lang="en-US" sz="2400">
                <a:latin typeface="Cambria" panose="02040503050406030204" charset="0"/>
                <a:cs typeface="Cambria" panose="02040503050406030204" charset="0"/>
                <a:sym typeface="+mn-ea"/>
              </a:rPr>
              <a:t>    digitalWrite(11, HIGH); // Turn on Red LED</a:t>
            </a:r>
          </a:p>
          <a:p>
            <a:pPr marL="0" indent="0">
              <a:buNone/>
            </a:pPr>
            <a:endParaRPr lang="en-US" sz="2400">
              <a:latin typeface="Cambria" panose="02040503050406030204" charset="0"/>
              <a:cs typeface="Cambria" panose="02040503050406030204" charset="0"/>
              <a:sym typeface="+mn-ea"/>
            </a:endParaRPr>
          </a:p>
          <a:p>
            <a:pPr marL="0" indent="0">
              <a:buNone/>
            </a:pPr>
            <a:r>
              <a:rPr lang="en-US" sz="2400">
                <a:latin typeface="Cambria" panose="02040503050406030204" charset="0"/>
                <a:cs typeface="Cambria" panose="02040503050406030204" charset="0"/>
                <a:sym typeface="+mn-ea"/>
              </a:rPr>
              <a:t>    digitalWrite(buzzerPin, HIGH); // Turn on the buzzer</a:t>
            </a:r>
          </a:p>
          <a:p>
            <a:pPr marL="0" indent="0">
              <a:buNone/>
            </a:pPr>
            <a:endParaRPr lang="en-US" sz="2400">
              <a:latin typeface="Cambria" panose="02040503050406030204" charset="0"/>
              <a:cs typeface="Cambria" panose="02040503050406030204" charset="0"/>
              <a:sym typeface="+mn-ea"/>
            </a:endParaRPr>
          </a:p>
          <a:p>
            <a:pPr marL="0" indent="0">
              <a:buNone/>
            </a:pPr>
            <a:r>
              <a:rPr lang="en-US" sz="2400">
                <a:latin typeface="Cambria" panose="02040503050406030204" charset="0"/>
                <a:cs typeface="Cambria" panose="02040503050406030204" charset="0"/>
                <a:sym typeface="+mn-ea"/>
              </a:rPr>
              <a:t>    Serial.println("Red LED ON, Buzzer ON");</a:t>
            </a:r>
          </a:p>
          <a:p>
            <a:pPr marL="0" indent="0">
              <a:buNone/>
            </a:pPr>
            <a:r>
              <a:rPr lang="en-US" sz="2400">
                <a:latin typeface="Cambria" panose="02040503050406030204" charset="0"/>
                <a:cs typeface="Cambria" panose="02040503050406030204" charset="0"/>
                <a:sym typeface="+mn-ea"/>
              </a:rPr>
              <a:t>    makeCall();</a:t>
            </a:r>
          </a:p>
          <a:p>
            <a:pPr marL="0" indent="0">
              <a:buNone/>
            </a:pPr>
            <a:r>
              <a:rPr lang="en-US" sz="2400">
                <a:latin typeface="Cambria" panose="02040503050406030204" charset="0"/>
                <a:cs typeface="Cambria" panose="02040503050406030204" charset="0"/>
                <a:sym typeface="+mn-ea"/>
              </a:rPr>
              <a:t>  }</a:t>
            </a:r>
          </a:p>
        </p:txBody>
      </p:sp>
      <p:sp>
        <p:nvSpPr>
          <p:cNvPr id="11" name="object 3"/>
          <p:cNvSpPr/>
          <p:nvPr/>
        </p:nvSpPr>
        <p:spPr>
          <a:xfrm>
            <a:off x="6350" y="0"/>
            <a:ext cx="895032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sp>
        <p:nvSpPr>
          <p:cNvPr id="2" name="Text Box 1"/>
          <p:cNvSpPr txBox="1"/>
          <p:nvPr/>
        </p:nvSpPr>
        <p:spPr>
          <a:xfrm>
            <a:off x="463550" y="1949450"/>
            <a:ext cx="8266430" cy="6651625"/>
          </a:xfrm>
          <a:prstGeom prst="rect">
            <a:avLst/>
          </a:prstGeom>
          <a:noFill/>
        </p:spPr>
        <p:txBody>
          <a:bodyPr wrap="square" rtlCol="0" anchor="t">
            <a:noAutofit/>
          </a:bodyPr>
          <a:lstStyle/>
          <a:p>
            <a:r>
              <a:rPr lang="en-IN" altLang="en-US" sz="2400" b="1" u="sng" dirty="0">
                <a:solidFill>
                  <a:schemeClr val="bg1"/>
                </a:solidFill>
                <a:latin typeface="Cambria" panose="02040503050406030204" charset="0"/>
                <a:cs typeface="Cambria" panose="02040503050406030204" charset="0"/>
                <a:sym typeface="+mn-ea"/>
              </a:rPr>
              <a:t>Description(condition-1):</a:t>
            </a:r>
            <a:endParaRPr lang="en-US" sz="2400" b="1" u="sng" dirty="0">
              <a:solidFill>
                <a:schemeClr val="bg1"/>
              </a:solidFill>
              <a:latin typeface="Cambria" panose="02040503050406030204" charset="0"/>
              <a:cs typeface="Cambria" panose="02040503050406030204" charset="0"/>
            </a:endParaRPr>
          </a:p>
          <a:p>
            <a:endParaRPr lang="en-US" sz="2400" b="0" dirty="0">
              <a:solidFill>
                <a:schemeClr val="bg1"/>
              </a:solidFill>
              <a:latin typeface="Cambria" panose="02040503050406030204" charset="0"/>
              <a:cs typeface="Cambria" panose="02040503050406030204" charset="0"/>
            </a:endParaRPr>
          </a:p>
          <a:p>
            <a:pPr marL="342900" indent="-342900">
              <a:buFont typeface="Arial" panose="020B0604020202020204" pitchFamily="34" charset="0"/>
              <a:buChar char="•"/>
            </a:pPr>
            <a:r>
              <a:rPr lang="en-US" sz="2400" b="0" dirty="0">
                <a:solidFill>
                  <a:schemeClr val="bg1"/>
                </a:solidFill>
                <a:latin typeface="Cambria" panose="02040503050406030204" charset="0"/>
                <a:cs typeface="Cambria" panose="02040503050406030204" charset="0"/>
                <a:sym typeface="+mn-ea"/>
              </a:rPr>
              <a:t>If the value read from the sensor is less than or equal to 300, it indicates a low saline level.</a:t>
            </a:r>
          </a:p>
          <a:p>
            <a:pPr marL="342900" indent="-342900">
              <a:buFont typeface="Arial" panose="020B0604020202020204" pitchFamily="34" charset="0"/>
              <a:buChar char="•"/>
            </a:pPr>
            <a:endParaRPr lang="en-US" sz="2400" b="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b="0" dirty="0">
                <a:solidFill>
                  <a:schemeClr val="bg1"/>
                </a:solidFill>
                <a:latin typeface="Cambria" panose="02040503050406030204" charset="0"/>
                <a:cs typeface="Cambria" panose="02040503050406030204" charset="0"/>
                <a:sym typeface="+mn-ea"/>
              </a:rPr>
              <a:t>Turns on the green LED (pin 13) to indicate a low saline level.</a:t>
            </a:r>
          </a:p>
          <a:p>
            <a:pPr marL="342900" indent="-342900">
              <a:buFont typeface="Arial" panose="020B0604020202020204" pitchFamily="34" charset="0"/>
              <a:buChar char="•"/>
            </a:pPr>
            <a:endParaRPr lang="en-US" sz="2400" b="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b="0" dirty="0">
                <a:solidFill>
                  <a:schemeClr val="bg1"/>
                </a:solidFill>
                <a:latin typeface="Cambria" panose="02040503050406030204" charset="0"/>
                <a:cs typeface="Cambria" panose="02040503050406030204" charset="0"/>
                <a:sym typeface="+mn-ea"/>
              </a:rPr>
              <a:t>Turns off the yellow (pin 12) and red (pin 11) LEDs.</a:t>
            </a:r>
          </a:p>
          <a:p>
            <a:pPr marL="342900" indent="-342900">
              <a:buFont typeface="Arial" panose="020B0604020202020204" pitchFamily="34" charset="0"/>
              <a:buChar char="•"/>
            </a:pPr>
            <a:endParaRPr lang="en-US" sz="2400" b="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b="0" dirty="0">
                <a:solidFill>
                  <a:schemeClr val="bg1"/>
                </a:solidFill>
                <a:latin typeface="Cambria" panose="02040503050406030204" charset="0"/>
                <a:cs typeface="Cambria" panose="02040503050406030204" charset="0"/>
                <a:sym typeface="+mn-ea"/>
              </a:rPr>
              <a:t>Turns on the buzzer (pin 10) to provide an audible alert.</a:t>
            </a:r>
          </a:p>
          <a:p>
            <a:pPr marL="0" indent="0">
              <a:buFont typeface="Arial" panose="020B0604020202020204" pitchFamily="34" charset="0"/>
              <a:buNone/>
            </a:pPr>
            <a:endParaRPr lang="en-US" sz="2400" b="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b="0" dirty="0">
                <a:solidFill>
                  <a:schemeClr val="bg1"/>
                </a:solidFill>
                <a:latin typeface="Cambria" panose="02040503050406030204" charset="0"/>
                <a:cs typeface="Cambria" panose="02040503050406030204" charset="0"/>
                <a:sym typeface="+mn-ea"/>
              </a:rPr>
              <a:t>Sends an SMS alert </a:t>
            </a:r>
          </a:p>
          <a:p>
            <a:pPr marL="342900" indent="-342900">
              <a:buFont typeface="Arial" panose="020B0604020202020204" pitchFamily="34" charset="0"/>
              <a:buChar char="•"/>
            </a:pPr>
            <a:endParaRPr lang="en-US" sz="240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b="0" dirty="0">
                <a:solidFill>
                  <a:schemeClr val="bg1"/>
                </a:solidFill>
                <a:latin typeface="Cambria" panose="02040503050406030204" charset="0"/>
                <a:cs typeface="Cambria" panose="02040503050406030204" charset="0"/>
                <a:sym typeface="+mn-ea"/>
              </a:rPr>
              <a:t>Make a call to the requested person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914400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sp>
        <p:nvSpPr>
          <p:cNvPr id="5" name="object 5"/>
          <p:cNvSpPr txBox="1">
            <a:spLocks noGrp="1"/>
          </p:cNvSpPr>
          <p:nvPr>
            <p:ph type="title"/>
          </p:nvPr>
        </p:nvSpPr>
        <p:spPr>
          <a:xfrm>
            <a:off x="920750" y="882650"/>
            <a:ext cx="3882390" cy="751205"/>
          </a:xfrm>
          <a:prstGeom prst="rect">
            <a:avLst/>
          </a:prstGeom>
        </p:spPr>
        <p:txBody>
          <a:bodyPr vert="horz" wrap="square" lIns="0" tIns="12700" rIns="0" bIns="0" rtlCol="0">
            <a:spAutoFit/>
          </a:bodyPr>
          <a:lstStyle/>
          <a:p>
            <a:pPr marL="12065">
              <a:lnSpc>
                <a:spcPct val="100000"/>
              </a:lnSpc>
              <a:spcBef>
                <a:spcPts val="100"/>
              </a:spcBef>
            </a:pPr>
            <a:r>
              <a:rPr lang="en-IN" sz="4800" dirty="0">
                <a:solidFill>
                  <a:schemeClr val="tx2">
                    <a:lumMod val="60000"/>
                    <a:lumOff val="40000"/>
                  </a:schemeClr>
                </a:solidFill>
                <a:latin typeface="Cambria" panose="02040503050406030204" pitchFamily="18" charset="0"/>
                <a:ea typeface="Cambria" panose="02040503050406030204" pitchFamily="18" charset="0"/>
                <a:cs typeface="Californian FB" panose="0207040306080B030204" charset="0"/>
                <a:sym typeface="+mn-ea"/>
              </a:rPr>
              <a:t>OBJECTIVES</a:t>
            </a:r>
          </a:p>
        </p:txBody>
      </p:sp>
      <p:pic>
        <p:nvPicPr>
          <p:cNvPr id="9" name="Picture 8"/>
          <p:cNvPicPr>
            <a:picLocks noChangeAspect="1"/>
          </p:cNvPicPr>
          <p:nvPr/>
        </p:nvPicPr>
        <p:blipFill>
          <a:blip r:embed="rId2"/>
          <a:stretch>
            <a:fillRect/>
          </a:stretch>
        </p:blipFill>
        <p:spPr>
          <a:xfrm>
            <a:off x="10445750" y="1873250"/>
            <a:ext cx="6658610" cy="6629400"/>
          </a:xfrm>
          <a:prstGeom prst="rect">
            <a:avLst/>
          </a:prstGeom>
        </p:spPr>
      </p:pic>
      <p:sp>
        <p:nvSpPr>
          <p:cNvPr id="2" name="Text Box 1"/>
          <p:cNvSpPr txBox="1"/>
          <p:nvPr/>
        </p:nvSpPr>
        <p:spPr>
          <a:xfrm>
            <a:off x="844550" y="1797050"/>
            <a:ext cx="7868285" cy="5942330"/>
          </a:xfrm>
          <a:prstGeom prst="rect">
            <a:avLst/>
          </a:prstGeom>
          <a:noFill/>
        </p:spPr>
        <p:txBody>
          <a:bodyPr wrap="square" rtlCol="0" anchor="t">
            <a:noAutofit/>
          </a:bodyPr>
          <a:lstStyle/>
          <a:p>
            <a:pPr marL="342900" indent="-342900">
              <a:buFont typeface="Arial" panose="020B0604020202020204" pitchFamily="34" charset="0"/>
              <a:buChar char="•"/>
            </a:pPr>
            <a:endParaRPr lang="en-US" sz="3000" b="1">
              <a:latin typeface="Cambria" panose="02040503050406030204" charset="0"/>
              <a:cs typeface="Cambria" panose="02040503050406030204" charset="0"/>
            </a:endParaRPr>
          </a:p>
          <a:p>
            <a:pPr marL="342900" indent="-342900">
              <a:buFont typeface="Arial" panose="020B0604020202020204" pitchFamily="34" charset="0"/>
              <a:buChar char="•"/>
            </a:pPr>
            <a:r>
              <a:rPr lang="en-US" sz="3000" b="1">
                <a:latin typeface="Cambria" panose="02040503050406030204" charset="0"/>
                <a:cs typeface="Cambria" panose="02040503050406030204" charset="0"/>
              </a:rPr>
              <a:t>Remote Monitoring:</a:t>
            </a:r>
            <a:r>
              <a:rPr lang="en-US" sz="3000">
                <a:latin typeface="Cambria" panose="02040503050406030204" charset="0"/>
                <a:cs typeface="Cambria" panose="02040503050406030204" charset="0"/>
              </a:rPr>
              <a:t> Provides remote monitoring capabilities, allowing healthcare providers to receive alerts via SMS and take action from anywhere.</a:t>
            </a:r>
          </a:p>
          <a:p>
            <a:pPr marL="342900" indent="-342900">
              <a:buFont typeface="Arial" panose="020B0604020202020204" pitchFamily="34" charset="0"/>
              <a:buChar char="•"/>
            </a:pPr>
            <a:endParaRPr lang="en-US" sz="3000">
              <a:latin typeface="Cambria" panose="02040503050406030204" charset="0"/>
              <a:cs typeface="Cambria" panose="02040503050406030204" charset="0"/>
            </a:endParaRPr>
          </a:p>
          <a:p>
            <a:pPr marL="342900" indent="-342900">
              <a:buFont typeface="Arial" panose="020B0604020202020204" pitchFamily="34" charset="0"/>
              <a:buChar char="•"/>
            </a:pPr>
            <a:r>
              <a:rPr lang="en-US" sz="3000" b="1">
                <a:latin typeface="Cambria" panose="02040503050406030204" charset="0"/>
                <a:cs typeface="Cambria" panose="02040503050406030204" charset="0"/>
              </a:rPr>
              <a:t>Reduced Risk: </a:t>
            </a:r>
            <a:r>
              <a:rPr lang="en-US" sz="3000">
                <a:latin typeface="Cambria" panose="02040503050406030204" charset="0"/>
                <a:cs typeface="Cambria" panose="02040503050406030204" charset="0"/>
              </a:rPr>
              <a:t>Minimizes the risk of errors associated with manual monitoring, enhancing patient safety and healthcare efficiency.</a:t>
            </a:r>
          </a:p>
          <a:p>
            <a:pPr marL="342900" indent="-342900">
              <a:buFont typeface="Arial" panose="020B0604020202020204" pitchFamily="34" charset="0"/>
              <a:buChar char="•"/>
            </a:pPr>
            <a:endParaRPr lang="en-US" sz="3000">
              <a:latin typeface="Cambria" panose="02040503050406030204" charset="0"/>
              <a:cs typeface="Cambria" panose="02040503050406030204" charset="0"/>
            </a:endParaRPr>
          </a:p>
          <a:p>
            <a:pPr marL="342900" indent="-342900">
              <a:buFont typeface="Arial" panose="020B0604020202020204" pitchFamily="34" charset="0"/>
              <a:buChar char="•"/>
            </a:pPr>
            <a:r>
              <a:rPr lang="en-US" sz="3000" b="1">
                <a:latin typeface="Cambria" panose="02040503050406030204" charset="0"/>
                <a:cs typeface="Cambria" panose="02040503050406030204" charset="0"/>
              </a:rPr>
              <a:t>Cost-effectiveness:</a:t>
            </a:r>
            <a:r>
              <a:rPr lang="en-US" sz="3000">
                <a:latin typeface="Cambria" panose="02040503050406030204" charset="0"/>
                <a:cs typeface="Cambria" panose="02040503050406030204" charset="0"/>
              </a:rPr>
              <a:t> Offers a cost-effective solution for fluid level monitoring compared to more complex automated systems, making it accessible for healthcare facilities with limited resources.</a:t>
            </a:r>
          </a:p>
          <a:p>
            <a:pPr marL="342900" indent="-342900">
              <a:buFont typeface="Arial" panose="020B0604020202020204" pitchFamily="34" charset="0"/>
              <a:buChar char="•"/>
            </a:pPr>
            <a:endParaRPr lang="en-US" sz="3000">
              <a:latin typeface="Cambria" panose="02040503050406030204" charset="0"/>
              <a:cs typeface="Cambria" panose="0204050305040603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615950" y="730250"/>
            <a:ext cx="3820160" cy="475615"/>
          </a:xfrm>
          <a:prstGeom prst="rect">
            <a:avLst/>
          </a:prstGeom>
          <a:noFill/>
        </p:spPr>
        <p:txBody>
          <a:bodyPr wrap="square" rtlCol="0" anchor="t">
            <a:spAutoFit/>
          </a:bodyPr>
          <a:lstStyle/>
          <a:p>
            <a:r>
              <a:rPr lang="en-IN" altLang="en-US" sz="2500" b="1">
                <a:solidFill>
                  <a:srgbClr val="00B0F0"/>
                </a:solidFill>
                <a:latin typeface="Cambria" panose="02040503050406030204" charset="0"/>
                <a:cs typeface="Cambria" panose="02040503050406030204" charset="0"/>
              </a:rPr>
              <a:t>3.</a:t>
            </a:r>
            <a:r>
              <a:rPr lang="en-US" sz="2500" b="1">
                <a:solidFill>
                  <a:srgbClr val="00B0F0"/>
                </a:solidFill>
                <a:latin typeface="Cambria" panose="02040503050406030204" charset="0"/>
                <a:cs typeface="Cambria" panose="02040503050406030204" charset="0"/>
              </a:rPr>
              <a:t>Main Loop Function</a:t>
            </a:r>
            <a:r>
              <a:rPr lang="en-IN" altLang="en-US" sz="2500" b="1">
                <a:solidFill>
                  <a:srgbClr val="00B0F0"/>
                </a:solidFill>
                <a:latin typeface="Cambria" panose="02040503050406030204" charset="0"/>
                <a:cs typeface="Cambria" panose="02040503050406030204" charset="0"/>
              </a:rPr>
              <a:t>:</a:t>
            </a:r>
          </a:p>
        </p:txBody>
      </p:sp>
      <p:sp>
        <p:nvSpPr>
          <p:cNvPr id="2" name="Text Box 1"/>
          <p:cNvSpPr txBox="1"/>
          <p:nvPr/>
        </p:nvSpPr>
        <p:spPr>
          <a:xfrm>
            <a:off x="768350" y="2101850"/>
            <a:ext cx="8266430" cy="6651625"/>
          </a:xfrm>
          <a:prstGeom prst="rect">
            <a:avLst/>
          </a:prstGeom>
          <a:noFill/>
        </p:spPr>
        <p:txBody>
          <a:bodyPr wrap="square" rtlCol="0" anchor="t">
            <a:noAutofit/>
          </a:bodyPr>
          <a:lstStyle/>
          <a:p>
            <a:r>
              <a:rPr lang="en-IN" altLang="en-US" sz="2400" b="1" dirty="0">
                <a:latin typeface="Cambria" panose="02040503050406030204" charset="0"/>
                <a:cs typeface="Cambria" panose="02040503050406030204" charset="0"/>
                <a:sym typeface="+mn-ea"/>
              </a:rPr>
              <a:t>Description(condition-2):</a:t>
            </a:r>
            <a:endParaRPr lang="en-US" sz="2400" b="1" dirty="0">
              <a:latin typeface="Cambria" panose="02040503050406030204" charset="0"/>
              <a:cs typeface="Cambria" panose="02040503050406030204" charset="0"/>
            </a:endParaRPr>
          </a:p>
          <a:p>
            <a:endParaRPr lang="en-US" sz="2400" dirty="0">
              <a:latin typeface="Cambria" panose="02040503050406030204" charset="0"/>
              <a:cs typeface="Cambria" panose="02040503050406030204" charset="0"/>
            </a:endParaRPr>
          </a:p>
          <a:p>
            <a:pPr marL="342900" indent="-342900">
              <a:buFont typeface="Arial" panose="020B0604020202020204" pitchFamily="34" charset="0"/>
              <a:buChar char="•"/>
            </a:pPr>
            <a:r>
              <a:rPr lang="en-US" sz="2400" dirty="0">
                <a:latin typeface="Cambria" panose="02040503050406030204" charset="0"/>
                <a:cs typeface="Cambria" panose="02040503050406030204" charset="0"/>
                <a:sym typeface="+mn-ea"/>
              </a:rPr>
              <a:t>If the value is greater than 300 but less than or equal to 500, it indicates a moderate saline level.</a:t>
            </a:r>
          </a:p>
          <a:p>
            <a:pPr marL="342900" indent="-342900">
              <a:buFont typeface="Arial" panose="020B0604020202020204" pitchFamily="34" charset="0"/>
              <a:buChar char="•"/>
            </a:pPr>
            <a:endParaRPr lang="en-US" sz="2400" dirty="0">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dirty="0">
                <a:latin typeface="Cambria" panose="02040503050406030204" charset="0"/>
                <a:cs typeface="Cambria" panose="02040503050406030204" charset="0"/>
                <a:sym typeface="+mn-ea"/>
              </a:rPr>
              <a:t>Turns off the green (pin 13) and red (pin 11) LEDs.</a:t>
            </a:r>
          </a:p>
          <a:p>
            <a:pPr marL="342900" indent="-342900">
              <a:buFont typeface="Arial" panose="020B0604020202020204" pitchFamily="34" charset="0"/>
              <a:buChar char="•"/>
            </a:pPr>
            <a:endParaRPr lang="en-US" sz="2400" dirty="0">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dirty="0">
                <a:latin typeface="Cambria" panose="02040503050406030204" charset="0"/>
                <a:cs typeface="Cambria" panose="02040503050406030204" charset="0"/>
                <a:sym typeface="+mn-ea"/>
              </a:rPr>
              <a:t>Turns on the yellow LED (pin 12) to indicate a moderate saline level.</a:t>
            </a:r>
          </a:p>
          <a:p>
            <a:pPr marL="342900" indent="-342900">
              <a:buFont typeface="Arial" panose="020B0604020202020204" pitchFamily="34" charset="0"/>
              <a:buChar char="•"/>
            </a:pPr>
            <a:endParaRPr lang="en-US" sz="2400" dirty="0">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dirty="0">
                <a:latin typeface="Cambria" panose="02040503050406030204" charset="0"/>
                <a:cs typeface="Cambria" panose="02040503050406030204" charset="0"/>
                <a:sym typeface="+mn-ea"/>
              </a:rPr>
              <a:t>Turns off the buzzer (pin 10).</a:t>
            </a:r>
          </a:p>
          <a:p>
            <a:pPr marL="342900" indent="-342900">
              <a:buFont typeface="Arial" panose="020B0604020202020204" pitchFamily="34" charset="0"/>
              <a:buChar char="•"/>
            </a:pPr>
            <a:endParaRPr lang="en-US" sz="2400" dirty="0">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dirty="0">
                <a:latin typeface="Cambria" panose="02040503050406030204" charset="0"/>
                <a:cs typeface="Cambria" panose="02040503050406030204" charset="0"/>
                <a:sym typeface="+mn-ea"/>
              </a:rPr>
              <a:t>No call and No </a:t>
            </a:r>
            <a:r>
              <a:rPr lang="en-US" sz="2400" dirty="0" err="1">
                <a:latin typeface="Cambria" panose="02040503050406030204" charset="0"/>
                <a:cs typeface="Cambria" panose="02040503050406030204" charset="0"/>
                <a:sym typeface="+mn-ea"/>
              </a:rPr>
              <a:t>sms</a:t>
            </a:r>
            <a:r>
              <a:rPr lang="en-US" sz="2400" dirty="0">
                <a:latin typeface="Cambria" panose="02040503050406030204" charset="0"/>
                <a:cs typeface="Cambria" panose="02040503050406030204" charset="0"/>
                <a:sym typeface="+mn-ea"/>
              </a:rPr>
              <a:t> will be sent</a:t>
            </a:r>
          </a:p>
        </p:txBody>
      </p:sp>
      <p:sp>
        <p:nvSpPr>
          <p:cNvPr id="11" name="object 3"/>
          <p:cNvSpPr/>
          <p:nvPr/>
        </p:nvSpPr>
        <p:spPr>
          <a:xfrm>
            <a:off x="9074150" y="0"/>
            <a:ext cx="9241790"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sp>
        <p:nvSpPr>
          <p:cNvPr id="3" name="Text Box 2"/>
          <p:cNvSpPr txBox="1"/>
          <p:nvPr/>
        </p:nvSpPr>
        <p:spPr>
          <a:xfrm>
            <a:off x="9836150" y="2101850"/>
            <a:ext cx="7967345" cy="5262245"/>
          </a:xfrm>
          <a:prstGeom prst="rect">
            <a:avLst/>
          </a:prstGeom>
          <a:noFill/>
        </p:spPr>
        <p:txBody>
          <a:bodyPr wrap="square" rtlCol="0" anchor="t">
            <a:spAutoFit/>
          </a:bodyPr>
          <a:lstStyle/>
          <a:p>
            <a:pPr marL="0" indent="0">
              <a:buNone/>
            </a:pPr>
            <a:r>
              <a:rPr lang="en-IN" altLang="en-US" sz="2400" b="0" u="sng">
                <a:solidFill>
                  <a:schemeClr val="bg1"/>
                </a:solidFill>
                <a:latin typeface="Cambria" panose="02040503050406030204" charset="0"/>
                <a:cs typeface="Cambria" panose="02040503050406030204" charset="0"/>
                <a:sym typeface="+mn-ea"/>
              </a:rPr>
              <a:t>Code(condition-2):</a:t>
            </a:r>
            <a:endParaRPr lang="en-US" sz="2400" b="0" u="sng">
              <a:solidFill>
                <a:schemeClr val="bg1"/>
              </a:solidFill>
              <a:latin typeface="Cambria" panose="02040503050406030204" charset="0"/>
              <a:cs typeface="Cambria" panose="02040503050406030204" charset="0"/>
            </a:endParaRPr>
          </a:p>
          <a:p>
            <a:pPr marL="0" indent="0">
              <a:buNone/>
            </a:pPr>
            <a:endParaRPr lang="en-US" sz="2400" b="1">
              <a:solidFill>
                <a:schemeClr val="bg1"/>
              </a:solidFill>
              <a:latin typeface="Cambria" panose="02040503050406030204" charset="0"/>
              <a:cs typeface="Cambria" panose="02040503050406030204" charset="0"/>
              <a:sym typeface="+mn-ea"/>
            </a:endParaRPr>
          </a:p>
          <a:p>
            <a:pPr marL="0" indent="0">
              <a:lnSpc>
                <a:spcPct val="10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else if (value &lt;= 500) {</a:t>
            </a:r>
          </a:p>
          <a:p>
            <a:pPr marL="0" indent="0">
              <a:lnSpc>
                <a:spcPct val="100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10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digitalWrite(13, LOW);   // Turn off Green LED</a:t>
            </a:r>
          </a:p>
          <a:p>
            <a:pPr marL="0" indent="0">
              <a:lnSpc>
                <a:spcPct val="100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10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digitalWrite(12, HIGH);  // Turn on Yellow LED</a:t>
            </a:r>
          </a:p>
          <a:p>
            <a:pPr marL="0" indent="0">
              <a:lnSpc>
                <a:spcPct val="100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10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digitalWrite(11, LOW);   // Turn off Red LED</a:t>
            </a:r>
          </a:p>
          <a:p>
            <a:pPr marL="0" indent="0">
              <a:lnSpc>
                <a:spcPct val="100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10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digitalWrite(buzzerPin, LOW);  // Turn off the buzzer</a:t>
            </a:r>
          </a:p>
          <a:p>
            <a:pPr marL="0" indent="0">
              <a:lnSpc>
                <a:spcPct val="100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10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Serial.println("Yellow LED ON, Buzzer OFF");</a:t>
            </a:r>
          </a:p>
          <a:p>
            <a:pPr marL="0" indent="0">
              <a:lnSpc>
                <a:spcPct val="10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9836150" y="730250"/>
            <a:ext cx="3820160" cy="475615"/>
          </a:xfrm>
          <a:prstGeom prst="rect">
            <a:avLst/>
          </a:prstGeom>
          <a:noFill/>
        </p:spPr>
        <p:txBody>
          <a:bodyPr wrap="square" rtlCol="0" anchor="t">
            <a:spAutoFit/>
          </a:bodyPr>
          <a:lstStyle/>
          <a:p>
            <a:r>
              <a:rPr lang="en-IN" altLang="en-US" sz="2500" b="1">
                <a:solidFill>
                  <a:srgbClr val="00B0F0"/>
                </a:solidFill>
                <a:latin typeface="Cambria" panose="02040503050406030204" charset="0"/>
                <a:cs typeface="Cambria" panose="02040503050406030204" charset="0"/>
              </a:rPr>
              <a:t>3.</a:t>
            </a:r>
            <a:r>
              <a:rPr lang="en-US" sz="2500" b="1">
                <a:solidFill>
                  <a:srgbClr val="00B0F0"/>
                </a:solidFill>
                <a:latin typeface="Cambria" panose="02040503050406030204" charset="0"/>
                <a:cs typeface="Cambria" panose="02040503050406030204" charset="0"/>
              </a:rPr>
              <a:t>Main Loop Function</a:t>
            </a:r>
            <a:r>
              <a:rPr lang="en-IN" altLang="en-US" sz="2500" b="1">
                <a:solidFill>
                  <a:srgbClr val="00B0F0"/>
                </a:solidFill>
                <a:latin typeface="Cambria" panose="02040503050406030204" charset="0"/>
                <a:cs typeface="Cambria" panose="02040503050406030204" charset="0"/>
              </a:rPr>
              <a:t>:</a:t>
            </a:r>
          </a:p>
        </p:txBody>
      </p:sp>
      <p:sp>
        <p:nvSpPr>
          <p:cNvPr id="3" name="Text Box 2"/>
          <p:cNvSpPr txBox="1"/>
          <p:nvPr/>
        </p:nvSpPr>
        <p:spPr>
          <a:xfrm>
            <a:off x="9683750" y="2178050"/>
            <a:ext cx="8063865" cy="5052695"/>
          </a:xfrm>
          <a:prstGeom prst="rect">
            <a:avLst/>
          </a:prstGeom>
          <a:noFill/>
        </p:spPr>
        <p:txBody>
          <a:bodyPr wrap="square" rtlCol="0" anchor="t">
            <a:noAutofit/>
          </a:bodyPr>
          <a:lstStyle/>
          <a:p>
            <a:pPr marL="0" indent="0">
              <a:buNone/>
            </a:pPr>
            <a:r>
              <a:rPr lang="en-IN" altLang="en-US" sz="2400" b="1">
                <a:latin typeface="Cambria" panose="02040503050406030204" charset="0"/>
                <a:cs typeface="Cambria" panose="02040503050406030204" charset="0"/>
                <a:sym typeface="+mn-ea"/>
              </a:rPr>
              <a:t>Code(condition-3):</a:t>
            </a:r>
            <a:endParaRPr lang="en-US" sz="2400" b="1">
              <a:latin typeface="Cambria" panose="02040503050406030204" charset="0"/>
              <a:cs typeface="Cambria" panose="02040503050406030204" charset="0"/>
            </a:endParaRPr>
          </a:p>
          <a:p>
            <a:pPr marL="0" indent="0">
              <a:buNone/>
            </a:pPr>
            <a:endParaRPr lang="en-US" sz="2400">
              <a:latin typeface="Cambria" panose="02040503050406030204" charset="0"/>
              <a:cs typeface="Cambria" panose="02040503050406030204" charset="0"/>
              <a:sym typeface="+mn-ea"/>
            </a:endParaRPr>
          </a:p>
          <a:p>
            <a:pPr marL="0" indent="0">
              <a:lnSpc>
                <a:spcPct val="100000"/>
              </a:lnSpc>
              <a:buNone/>
            </a:pPr>
            <a:r>
              <a:rPr lang="en-US" sz="2400">
                <a:latin typeface="Cambria" panose="02040503050406030204" charset="0"/>
                <a:cs typeface="Cambria" panose="02040503050406030204" charset="0"/>
                <a:sym typeface="+mn-ea"/>
              </a:rPr>
              <a:t>else {</a:t>
            </a:r>
          </a:p>
          <a:p>
            <a:pPr marL="0" indent="0">
              <a:lnSpc>
                <a:spcPct val="100000"/>
              </a:lnSpc>
              <a:buNone/>
            </a:pPr>
            <a:r>
              <a:rPr lang="en-US" sz="2400">
                <a:latin typeface="Cambria" panose="02040503050406030204" charset="0"/>
                <a:cs typeface="Cambria" panose="02040503050406030204" charset="0"/>
                <a:sym typeface="+mn-ea"/>
              </a:rPr>
              <a:t>    digitalWrite(13, HIGH);  // Turn on Green LED</a:t>
            </a:r>
          </a:p>
          <a:p>
            <a:pPr marL="0" indent="0">
              <a:lnSpc>
                <a:spcPct val="100000"/>
              </a:lnSpc>
              <a:buNone/>
            </a:pPr>
            <a:endParaRPr lang="en-US" sz="2400">
              <a:latin typeface="Cambria" panose="02040503050406030204" charset="0"/>
              <a:cs typeface="Cambria" panose="02040503050406030204" charset="0"/>
              <a:sym typeface="+mn-ea"/>
            </a:endParaRPr>
          </a:p>
          <a:p>
            <a:pPr marL="0" indent="0">
              <a:lnSpc>
                <a:spcPct val="100000"/>
              </a:lnSpc>
              <a:buNone/>
            </a:pPr>
            <a:r>
              <a:rPr lang="en-US" sz="2400">
                <a:latin typeface="Cambria" panose="02040503050406030204" charset="0"/>
                <a:cs typeface="Cambria" panose="02040503050406030204" charset="0"/>
                <a:sym typeface="+mn-ea"/>
              </a:rPr>
              <a:t>    digitalWrite(12, LOW);   // Turn off Yellow LED</a:t>
            </a:r>
          </a:p>
          <a:p>
            <a:pPr marL="0" indent="0">
              <a:lnSpc>
                <a:spcPct val="100000"/>
              </a:lnSpc>
              <a:buNone/>
            </a:pPr>
            <a:endParaRPr lang="en-US" sz="2400">
              <a:latin typeface="Cambria" panose="02040503050406030204" charset="0"/>
              <a:cs typeface="Cambria" panose="02040503050406030204" charset="0"/>
              <a:sym typeface="+mn-ea"/>
            </a:endParaRPr>
          </a:p>
          <a:p>
            <a:pPr marL="0" indent="0">
              <a:lnSpc>
                <a:spcPct val="100000"/>
              </a:lnSpc>
              <a:buNone/>
            </a:pPr>
            <a:r>
              <a:rPr lang="en-US" sz="2400">
                <a:latin typeface="Cambria" panose="02040503050406030204" charset="0"/>
                <a:cs typeface="Cambria" panose="02040503050406030204" charset="0"/>
                <a:sym typeface="+mn-ea"/>
              </a:rPr>
              <a:t>    digitalWrite(11, LOW);   // Turn off Red LED</a:t>
            </a:r>
          </a:p>
          <a:p>
            <a:pPr marL="0" indent="0">
              <a:lnSpc>
                <a:spcPct val="100000"/>
              </a:lnSpc>
              <a:buNone/>
            </a:pPr>
            <a:endParaRPr lang="en-US" sz="2400">
              <a:latin typeface="Cambria" panose="02040503050406030204" charset="0"/>
              <a:cs typeface="Cambria" panose="02040503050406030204" charset="0"/>
              <a:sym typeface="+mn-ea"/>
            </a:endParaRPr>
          </a:p>
          <a:p>
            <a:pPr marL="0" indent="0">
              <a:lnSpc>
                <a:spcPct val="100000"/>
              </a:lnSpc>
              <a:buNone/>
            </a:pPr>
            <a:r>
              <a:rPr lang="en-US" sz="2400">
                <a:latin typeface="Cambria" panose="02040503050406030204" charset="0"/>
                <a:cs typeface="Cambria" panose="02040503050406030204" charset="0"/>
                <a:sym typeface="+mn-ea"/>
              </a:rPr>
              <a:t>    digitalWrite(buzzerPin, LOW);   // Turn off the buzzer</a:t>
            </a:r>
          </a:p>
          <a:p>
            <a:pPr marL="0" indent="0">
              <a:lnSpc>
                <a:spcPct val="100000"/>
              </a:lnSpc>
              <a:buNone/>
            </a:pPr>
            <a:endParaRPr lang="en-US" sz="2400">
              <a:latin typeface="Cambria" panose="02040503050406030204" charset="0"/>
              <a:cs typeface="Cambria" panose="02040503050406030204" charset="0"/>
              <a:sym typeface="+mn-ea"/>
            </a:endParaRPr>
          </a:p>
          <a:p>
            <a:pPr marL="0" indent="0">
              <a:lnSpc>
                <a:spcPct val="100000"/>
              </a:lnSpc>
              <a:buNone/>
            </a:pPr>
            <a:r>
              <a:rPr lang="en-US" sz="2400">
                <a:latin typeface="Cambria" panose="02040503050406030204" charset="0"/>
                <a:cs typeface="Cambria" panose="02040503050406030204" charset="0"/>
                <a:sym typeface="+mn-ea"/>
              </a:rPr>
              <a:t>    Serial.println("Green LED ON, Buzzer OFF");</a:t>
            </a:r>
          </a:p>
          <a:p>
            <a:pPr marL="0" indent="0">
              <a:lnSpc>
                <a:spcPct val="100000"/>
              </a:lnSpc>
              <a:buNone/>
            </a:pPr>
            <a:r>
              <a:rPr lang="en-US" sz="2400">
                <a:latin typeface="Cambria" panose="02040503050406030204" charset="0"/>
                <a:cs typeface="Cambria" panose="02040503050406030204" charset="0"/>
                <a:sym typeface="+mn-ea"/>
              </a:rPr>
              <a:t>  }</a:t>
            </a:r>
          </a:p>
        </p:txBody>
      </p:sp>
      <p:sp>
        <p:nvSpPr>
          <p:cNvPr id="11" name="object 3"/>
          <p:cNvSpPr/>
          <p:nvPr/>
        </p:nvSpPr>
        <p:spPr>
          <a:xfrm>
            <a:off x="0" y="-31750"/>
            <a:ext cx="9241790"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sp>
        <p:nvSpPr>
          <p:cNvPr id="2" name="Text Box 1"/>
          <p:cNvSpPr txBox="1"/>
          <p:nvPr/>
        </p:nvSpPr>
        <p:spPr>
          <a:xfrm>
            <a:off x="539750" y="2101850"/>
            <a:ext cx="8505825" cy="6651625"/>
          </a:xfrm>
          <a:prstGeom prst="rect">
            <a:avLst/>
          </a:prstGeom>
          <a:noFill/>
        </p:spPr>
        <p:txBody>
          <a:bodyPr wrap="square" rtlCol="0" anchor="t">
            <a:noAutofit/>
          </a:bodyPr>
          <a:lstStyle/>
          <a:p>
            <a:r>
              <a:rPr lang="en-IN" altLang="en-US" sz="2400" b="1" u="sng" dirty="0">
                <a:solidFill>
                  <a:schemeClr val="bg1"/>
                </a:solidFill>
                <a:latin typeface="Cambria" panose="02040503050406030204" charset="0"/>
                <a:cs typeface="Cambria" panose="02040503050406030204" charset="0"/>
                <a:sym typeface="+mn-ea"/>
              </a:rPr>
              <a:t>Description(condition-3):</a:t>
            </a:r>
          </a:p>
          <a:p>
            <a:endParaRPr lang="en-US" sz="2400" dirty="0">
              <a:solidFill>
                <a:schemeClr val="bg1"/>
              </a:solidFill>
              <a:latin typeface="Cambria" panose="02040503050406030204" charset="0"/>
              <a:cs typeface="Cambria" panose="02040503050406030204" charset="0"/>
            </a:endParaRPr>
          </a:p>
          <a:p>
            <a:pPr marL="342900" indent="-342900">
              <a:buFont typeface="Arial" panose="020B0604020202020204" pitchFamily="34" charset="0"/>
              <a:buChar char="•"/>
            </a:pPr>
            <a:r>
              <a:rPr lang="en-US" sz="2400" dirty="0">
                <a:solidFill>
                  <a:schemeClr val="bg1"/>
                </a:solidFill>
                <a:latin typeface="Cambria" panose="02040503050406030204" charset="0"/>
                <a:cs typeface="Cambria" panose="02040503050406030204" charset="0"/>
                <a:sym typeface="+mn-ea"/>
              </a:rPr>
              <a:t>If the value is greater than 500, it indicates a normal saline level.</a:t>
            </a:r>
          </a:p>
          <a:p>
            <a:pPr marL="342900" indent="-342900">
              <a:buFont typeface="Arial" panose="020B0604020202020204" pitchFamily="34" charset="0"/>
              <a:buChar char="•"/>
            </a:pPr>
            <a:endParaRPr lang="en-US" sz="240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dirty="0">
                <a:solidFill>
                  <a:schemeClr val="bg1"/>
                </a:solidFill>
                <a:latin typeface="Cambria" panose="02040503050406030204" charset="0"/>
                <a:cs typeface="Cambria" panose="02040503050406030204" charset="0"/>
                <a:sym typeface="+mn-ea"/>
              </a:rPr>
              <a:t>Turns off the green (pin 13) and yellow (pin 12) LEDs.</a:t>
            </a:r>
          </a:p>
          <a:p>
            <a:pPr marL="342900" indent="-342900">
              <a:buFont typeface="Arial" panose="020B0604020202020204" pitchFamily="34" charset="0"/>
              <a:buChar char="•"/>
            </a:pPr>
            <a:endParaRPr lang="en-US" sz="240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dirty="0">
                <a:solidFill>
                  <a:schemeClr val="bg1"/>
                </a:solidFill>
                <a:latin typeface="Cambria" panose="02040503050406030204" charset="0"/>
                <a:cs typeface="Cambria" panose="02040503050406030204" charset="0"/>
                <a:sym typeface="+mn-ea"/>
              </a:rPr>
              <a:t>Turns on the red LED (pin 11) to indicate a normal saline level.</a:t>
            </a:r>
          </a:p>
          <a:p>
            <a:pPr marL="342900" indent="-342900">
              <a:buFont typeface="Arial" panose="020B0604020202020204" pitchFamily="34" charset="0"/>
              <a:buChar char="•"/>
            </a:pPr>
            <a:endParaRPr lang="en-US" sz="240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dirty="0">
                <a:solidFill>
                  <a:schemeClr val="bg1"/>
                </a:solidFill>
                <a:latin typeface="Cambria" panose="02040503050406030204" charset="0"/>
                <a:cs typeface="Cambria" panose="02040503050406030204" charset="0"/>
                <a:sym typeface="+mn-ea"/>
              </a:rPr>
              <a:t>Turns off the buzzer (pin 10).</a:t>
            </a:r>
          </a:p>
          <a:p>
            <a:pPr marL="0" indent="0">
              <a:buFont typeface="Arial" panose="020B0604020202020204" pitchFamily="34" charset="0"/>
              <a:buNone/>
            </a:pPr>
            <a:endParaRPr lang="en-US" sz="2400" dirty="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dirty="0">
                <a:solidFill>
                  <a:schemeClr val="bg1"/>
                </a:solidFill>
                <a:latin typeface="Cambria" panose="02040503050406030204" charset="0"/>
                <a:cs typeface="Cambria" panose="02040503050406030204" charset="0"/>
                <a:sym typeface="+mn-ea"/>
              </a:rPr>
              <a:t>No call and No </a:t>
            </a:r>
            <a:r>
              <a:rPr lang="en-US" sz="2400" dirty="0" err="1">
                <a:solidFill>
                  <a:schemeClr val="bg1"/>
                </a:solidFill>
                <a:latin typeface="Cambria" panose="02040503050406030204" charset="0"/>
                <a:cs typeface="Cambria" panose="02040503050406030204" charset="0"/>
                <a:sym typeface="+mn-ea"/>
              </a:rPr>
              <a:t>sms</a:t>
            </a:r>
            <a:r>
              <a:rPr lang="en-US" sz="2400" dirty="0">
                <a:solidFill>
                  <a:schemeClr val="bg1"/>
                </a:solidFill>
                <a:latin typeface="Cambria" panose="02040503050406030204" charset="0"/>
                <a:cs typeface="Cambria" panose="02040503050406030204" charset="0"/>
                <a:sym typeface="+mn-ea"/>
              </a:rPr>
              <a:t> will be sent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692150" y="730250"/>
            <a:ext cx="5093335" cy="475615"/>
          </a:xfrm>
          <a:prstGeom prst="rect">
            <a:avLst/>
          </a:prstGeom>
          <a:noFill/>
        </p:spPr>
        <p:txBody>
          <a:bodyPr wrap="square" rtlCol="0" anchor="t">
            <a:spAutoFit/>
          </a:bodyPr>
          <a:lstStyle/>
          <a:p>
            <a:r>
              <a:rPr lang="en-IN" altLang="en-US" sz="2500" b="1">
                <a:solidFill>
                  <a:srgbClr val="00B0F0"/>
                </a:solidFill>
                <a:latin typeface="Cambria" panose="02040503050406030204" charset="0"/>
                <a:cs typeface="Cambria" panose="02040503050406030204" charset="0"/>
              </a:rPr>
              <a:t>4.Call</a:t>
            </a:r>
            <a:r>
              <a:rPr lang="en-US" sz="2500" b="1">
                <a:solidFill>
                  <a:srgbClr val="00B0F0"/>
                </a:solidFill>
                <a:latin typeface="Cambria" panose="02040503050406030204" charset="0"/>
                <a:cs typeface="Cambria" panose="02040503050406030204" charset="0"/>
              </a:rPr>
              <a:t> Sending Function:</a:t>
            </a:r>
          </a:p>
        </p:txBody>
      </p:sp>
      <p:sp>
        <p:nvSpPr>
          <p:cNvPr id="3" name="Text Box 2"/>
          <p:cNvSpPr txBox="1"/>
          <p:nvPr/>
        </p:nvSpPr>
        <p:spPr>
          <a:xfrm>
            <a:off x="844550" y="2254250"/>
            <a:ext cx="8119745" cy="5631180"/>
          </a:xfrm>
          <a:prstGeom prst="rect">
            <a:avLst/>
          </a:prstGeom>
          <a:noFill/>
        </p:spPr>
        <p:txBody>
          <a:bodyPr wrap="square" rtlCol="0" anchor="t">
            <a:spAutoFit/>
          </a:bodyPr>
          <a:lstStyle/>
          <a:p>
            <a:r>
              <a:rPr lang="en-IN" altLang="en-US" sz="2400" b="1">
                <a:latin typeface="Cambria" panose="02040503050406030204" charset="0"/>
                <a:cs typeface="Cambria" panose="02040503050406030204" charset="0"/>
                <a:sym typeface="+mn-ea"/>
              </a:rPr>
              <a:t>Description:</a:t>
            </a:r>
            <a:endParaRPr lang="en-US" sz="2400" b="1">
              <a:latin typeface="Cambria" panose="02040503050406030204" charset="0"/>
              <a:cs typeface="Cambria" panose="02040503050406030204" charset="0"/>
            </a:endParaRPr>
          </a:p>
          <a:p>
            <a:endParaRPr sz="2400">
              <a:latin typeface="Cambria" panose="02040503050406030204" charset="0"/>
              <a:cs typeface="Cambria" panose="02040503050406030204" charset="0"/>
            </a:endParaRPr>
          </a:p>
          <a:p>
            <a:pPr marL="342900" indent="-342900">
              <a:buFont typeface="Arial" panose="020B0604020202020204" pitchFamily="34" charset="0"/>
              <a:buChar char="•"/>
            </a:pPr>
            <a:r>
              <a:rPr sz="2400">
                <a:latin typeface="Cambria" panose="02040503050406030204" charset="0"/>
                <a:cs typeface="Cambria" panose="02040503050406030204" charset="0"/>
              </a:rPr>
              <a:t>It prints a message to the serial monitor indicating that a call is being made.</a:t>
            </a:r>
          </a:p>
          <a:p>
            <a:pPr marL="342900" indent="-342900">
              <a:buFont typeface="Arial" panose="020B0604020202020204" pitchFamily="34" charset="0"/>
              <a:buChar char="•"/>
            </a:pPr>
            <a:endParaRPr sz="2400">
              <a:latin typeface="Cambria" panose="02040503050406030204" charset="0"/>
              <a:cs typeface="Cambria" panose="02040503050406030204" charset="0"/>
            </a:endParaRPr>
          </a:p>
          <a:p>
            <a:pPr marL="342900" indent="-342900">
              <a:buFont typeface="Arial" panose="020B0604020202020204" pitchFamily="34" charset="0"/>
              <a:buChar char="•"/>
            </a:pPr>
            <a:r>
              <a:rPr sz="2400">
                <a:latin typeface="Cambria" panose="02040503050406030204" charset="0"/>
                <a:cs typeface="Cambria" panose="02040503050406030204" charset="0"/>
              </a:rPr>
              <a:t>It sends a command to the GSM module to dial the specified phone number.</a:t>
            </a:r>
          </a:p>
          <a:p>
            <a:pPr marL="342900" indent="-342900">
              <a:buFont typeface="Arial" panose="020B0604020202020204" pitchFamily="34" charset="0"/>
              <a:buChar char="•"/>
            </a:pPr>
            <a:endParaRPr sz="2400">
              <a:latin typeface="Cambria" panose="02040503050406030204" charset="0"/>
              <a:cs typeface="Cambria" panose="02040503050406030204" charset="0"/>
            </a:endParaRPr>
          </a:p>
          <a:p>
            <a:pPr marL="342900" indent="-342900">
              <a:buFont typeface="Arial" panose="020B0604020202020204" pitchFamily="34" charset="0"/>
              <a:buChar char="•"/>
            </a:pPr>
            <a:r>
              <a:rPr sz="2400">
                <a:latin typeface="Cambria" panose="02040503050406030204" charset="0"/>
                <a:cs typeface="Cambria" panose="02040503050406030204" charset="0"/>
              </a:rPr>
              <a:t>It waits for 10 seconds to allow the call to go through.</a:t>
            </a:r>
          </a:p>
          <a:p>
            <a:pPr marL="342900" indent="-342900">
              <a:buFont typeface="Arial" panose="020B0604020202020204" pitchFamily="34" charset="0"/>
              <a:buChar char="•"/>
            </a:pPr>
            <a:endParaRPr sz="2400">
              <a:latin typeface="Cambria" panose="02040503050406030204" charset="0"/>
              <a:cs typeface="Cambria" panose="02040503050406030204" charset="0"/>
            </a:endParaRPr>
          </a:p>
          <a:p>
            <a:pPr marL="342900" indent="-342900">
              <a:buFont typeface="Arial" panose="020B0604020202020204" pitchFamily="34" charset="0"/>
              <a:buChar char="•"/>
            </a:pPr>
            <a:r>
              <a:rPr sz="2400">
                <a:latin typeface="Cambria" panose="02040503050406030204" charset="0"/>
                <a:cs typeface="Cambria" panose="02040503050406030204" charset="0"/>
              </a:rPr>
              <a:t> It sends a command to the GSM module to hang up the call.</a:t>
            </a:r>
          </a:p>
          <a:p>
            <a:pPr marL="342900" indent="-342900">
              <a:buFont typeface="Arial" panose="020B0604020202020204" pitchFamily="34" charset="0"/>
              <a:buChar char="•"/>
            </a:pPr>
            <a:endParaRPr sz="2400">
              <a:latin typeface="Cambria" panose="02040503050406030204" charset="0"/>
              <a:cs typeface="Cambria" panose="02040503050406030204" charset="0"/>
            </a:endParaRPr>
          </a:p>
          <a:p>
            <a:pPr marL="342900" indent="-342900">
              <a:buFont typeface="Arial" panose="020B0604020202020204" pitchFamily="34" charset="0"/>
              <a:buChar char="•"/>
            </a:pPr>
            <a:r>
              <a:rPr sz="2400">
                <a:latin typeface="Cambria" panose="02040503050406030204" charset="0"/>
                <a:cs typeface="Cambria" panose="02040503050406030204" charset="0"/>
              </a:rPr>
              <a:t>It prints a message to the serial monitor indicating that the call has ended.</a:t>
            </a:r>
          </a:p>
        </p:txBody>
      </p:sp>
      <p:sp>
        <p:nvSpPr>
          <p:cNvPr id="11" name="object 3"/>
          <p:cNvSpPr/>
          <p:nvPr/>
        </p:nvSpPr>
        <p:spPr>
          <a:xfrm>
            <a:off x="9074150" y="0"/>
            <a:ext cx="9241790"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sp>
        <p:nvSpPr>
          <p:cNvPr id="9" name="Text Box 8"/>
          <p:cNvSpPr txBox="1"/>
          <p:nvPr/>
        </p:nvSpPr>
        <p:spPr>
          <a:xfrm>
            <a:off x="9759950" y="2330450"/>
            <a:ext cx="8963025" cy="6471920"/>
          </a:xfrm>
          <a:prstGeom prst="rect">
            <a:avLst/>
          </a:prstGeom>
          <a:noFill/>
        </p:spPr>
        <p:txBody>
          <a:bodyPr wrap="square" rtlCol="0" anchor="t">
            <a:noAutofit/>
          </a:bodyPr>
          <a:lstStyle/>
          <a:p>
            <a:pPr marL="0" indent="0">
              <a:lnSpc>
                <a:spcPct val="100000"/>
              </a:lnSpc>
              <a:buNone/>
            </a:pPr>
            <a:r>
              <a:rPr lang="en-IN" altLang="en-US" sz="2400" b="0" u="sng">
                <a:solidFill>
                  <a:schemeClr val="bg1"/>
                </a:solidFill>
                <a:latin typeface="Cambria" panose="02040503050406030204" charset="0"/>
                <a:cs typeface="Cambria" panose="02040503050406030204" charset="0"/>
                <a:sym typeface="+mn-ea"/>
              </a:rPr>
              <a:t>Code:</a:t>
            </a:r>
            <a:endParaRPr lang="en-US" sz="2400" b="0" u="sng">
              <a:solidFill>
                <a:schemeClr val="bg1"/>
              </a:solidFill>
              <a:latin typeface="Cambria" panose="02040503050406030204" charset="0"/>
              <a:cs typeface="Cambria" panose="02040503050406030204" charset="0"/>
            </a:endParaRPr>
          </a:p>
          <a:p>
            <a:pPr marL="0" indent="0">
              <a:lnSpc>
                <a:spcPct val="100000"/>
              </a:lnSpc>
              <a:buNone/>
            </a:pPr>
            <a:endParaRPr lang="en-US" sz="2400" b="1">
              <a:solidFill>
                <a:schemeClr val="bg1"/>
              </a:solidFill>
              <a:latin typeface="Cambria" panose="02040503050406030204" charset="0"/>
              <a:cs typeface="Cambria" panose="02040503050406030204" charset="0"/>
              <a:sym typeface="+mn-ea"/>
            </a:endParaRPr>
          </a:p>
          <a:p>
            <a:pPr marL="0" indent="0">
              <a:lnSpc>
                <a:spcPct val="12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void makeCall() {</a:t>
            </a:r>
          </a:p>
          <a:p>
            <a:pPr marL="0" indent="0">
              <a:lnSpc>
                <a:spcPct val="12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Serial.println("Making a call...");</a:t>
            </a:r>
          </a:p>
          <a:p>
            <a:pPr marL="0" indent="0">
              <a:lnSpc>
                <a:spcPct val="12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mySerial.print("ATD");</a:t>
            </a:r>
          </a:p>
          <a:p>
            <a:pPr marL="0" indent="0">
              <a:lnSpc>
                <a:spcPct val="12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mySerial.print(phoneNumber);</a:t>
            </a:r>
          </a:p>
          <a:p>
            <a:pPr marL="0" indent="0">
              <a:lnSpc>
                <a:spcPct val="12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mySerial.println(";"); </a:t>
            </a:r>
          </a:p>
          <a:p>
            <a:pPr marL="0" indent="0">
              <a:lnSpc>
                <a:spcPct val="12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Command to dial the specified phone number</a:t>
            </a:r>
          </a:p>
          <a:p>
            <a:pPr marL="0" indent="0">
              <a:lnSpc>
                <a:spcPct val="120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12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delay(10000); // Wait for the call to go through</a:t>
            </a:r>
          </a:p>
          <a:p>
            <a:pPr marL="0" indent="0">
              <a:lnSpc>
                <a:spcPct val="120000"/>
              </a:lnSpc>
              <a:spcBef>
                <a:spcPts val="0"/>
              </a:spcBef>
              <a:spcAft>
                <a:spcPts val="0"/>
              </a:spcAft>
              <a:buNone/>
            </a:pPr>
            <a:endParaRPr lang="en-US" sz="2400" b="1">
              <a:solidFill>
                <a:schemeClr val="bg1"/>
              </a:solidFill>
              <a:latin typeface="Cambria" panose="02040503050406030204" charset="0"/>
              <a:cs typeface="Cambria" panose="02040503050406030204" charset="0"/>
              <a:sym typeface="+mn-ea"/>
            </a:endParaRPr>
          </a:p>
          <a:p>
            <a:pPr marL="0" indent="0">
              <a:lnSpc>
                <a:spcPct val="12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mySerial.println("ATH"); // Command to hang up the call</a:t>
            </a:r>
          </a:p>
          <a:p>
            <a:pPr marL="0" indent="0">
              <a:lnSpc>
                <a:spcPct val="12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  Serial.println("Call ended");</a:t>
            </a:r>
          </a:p>
          <a:p>
            <a:pPr marL="0" indent="0">
              <a:lnSpc>
                <a:spcPct val="120000"/>
              </a:lnSpc>
              <a:spcBef>
                <a:spcPts val="0"/>
              </a:spcBef>
              <a:spcAft>
                <a:spcPts val="0"/>
              </a:spcAft>
              <a:buNone/>
            </a:pPr>
            <a:r>
              <a:rPr lang="en-US" sz="2400" b="1">
                <a:solidFill>
                  <a:schemeClr val="bg1"/>
                </a:solidFill>
                <a:latin typeface="Cambria" panose="02040503050406030204" charset="0"/>
                <a:cs typeface="Cambria" panose="02040503050406030204" charset="0"/>
                <a:sym typeface="+mn-ea"/>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9531350" y="730250"/>
            <a:ext cx="5093335" cy="475615"/>
          </a:xfrm>
          <a:prstGeom prst="rect">
            <a:avLst/>
          </a:prstGeom>
          <a:noFill/>
        </p:spPr>
        <p:txBody>
          <a:bodyPr wrap="square" rtlCol="0" anchor="t">
            <a:spAutoFit/>
          </a:bodyPr>
          <a:lstStyle/>
          <a:p>
            <a:r>
              <a:rPr lang="en-IN" altLang="en-US" sz="2500" b="1">
                <a:solidFill>
                  <a:srgbClr val="00B0F0"/>
                </a:solidFill>
                <a:latin typeface="Cambria" panose="02040503050406030204" charset="0"/>
                <a:cs typeface="Cambria" panose="02040503050406030204" charset="0"/>
              </a:rPr>
              <a:t>5.</a:t>
            </a:r>
            <a:r>
              <a:rPr lang="en-US" sz="2500" b="1">
                <a:solidFill>
                  <a:srgbClr val="00B0F0"/>
                </a:solidFill>
                <a:latin typeface="Cambria" panose="02040503050406030204" charset="0"/>
                <a:cs typeface="Cambria" panose="02040503050406030204" charset="0"/>
              </a:rPr>
              <a:t>SMS Sending Function:</a:t>
            </a:r>
          </a:p>
        </p:txBody>
      </p:sp>
      <p:sp>
        <p:nvSpPr>
          <p:cNvPr id="9" name="Text Box 8"/>
          <p:cNvSpPr txBox="1"/>
          <p:nvPr/>
        </p:nvSpPr>
        <p:spPr>
          <a:xfrm>
            <a:off x="9455150" y="2101850"/>
            <a:ext cx="8963025" cy="6471920"/>
          </a:xfrm>
          <a:prstGeom prst="rect">
            <a:avLst/>
          </a:prstGeom>
          <a:noFill/>
        </p:spPr>
        <p:txBody>
          <a:bodyPr wrap="square" rtlCol="0" anchor="t">
            <a:noAutofit/>
          </a:bodyPr>
          <a:lstStyle/>
          <a:p>
            <a:pPr marL="0" indent="0">
              <a:lnSpc>
                <a:spcPct val="100000"/>
              </a:lnSpc>
              <a:buNone/>
            </a:pPr>
            <a:r>
              <a:rPr lang="en-IN" altLang="en-US" sz="2400" b="1">
                <a:latin typeface="Cambria" panose="02040503050406030204" charset="0"/>
                <a:cs typeface="Cambria" panose="02040503050406030204" charset="0"/>
                <a:sym typeface="+mn-ea"/>
              </a:rPr>
              <a:t>Code:</a:t>
            </a:r>
            <a:endParaRPr lang="en-US" sz="2400" b="1">
              <a:latin typeface="Cambria" panose="02040503050406030204" charset="0"/>
              <a:cs typeface="Cambria" panose="02040503050406030204" charset="0"/>
            </a:endParaRPr>
          </a:p>
          <a:p>
            <a:pPr marL="0" indent="0">
              <a:lnSpc>
                <a:spcPct val="100000"/>
              </a:lnSpc>
              <a:buNone/>
            </a:pPr>
            <a:endParaRPr lang="en-US" sz="2400">
              <a:latin typeface="Cambria" panose="02040503050406030204" charset="0"/>
              <a:cs typeface="Cambria" panose="02040503050406030204" charset="0"/>
              <a:sym typeface="+mn-ea"/>
            </a:endParaRP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void initializeGSM() {</a:t>
            </a: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Serial.println("Initializing GSM module...");</a:t>
            </a: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a:t>
            </a: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mySerial.println("AT"); // Check GSM module</a:t>
            </a: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delay(1000);</a:t>
            </a:r>
          </a:p>
          <a:p>
            <a:pPr marL="0" indent="0">
              <a:lnSpc>
                <a:spcPct val="80000"/>
              </a:lnSpc>
              <a:spcBef>
                <a:spcPts val="0"/>
              </a:spcBef>
              <a:spcAft>
                <a:spcPts val="0"/>
              </a:spcAft>
              <a:buNone/>
            </a:pPr>
            <a:endParaRPr lang="en-US" sz="2400">
              <a:latin typeface="Cambria" panose="02040503050406030204" charset="0"/>
              <a:cs typeface="Cambria" panose="02040503050406030204" charset="0"/>
              <a:sym typeface="+mn-ea"/>
            </a:endParaRP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if (mySerial.available()) {</a:t>
            </a: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Serial.println("GSM module responded");</a:t>
            </a: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}else {</a:t>
            </a: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Serial.println("No response from GSM module");</a:t>
            </a: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a:t>
            </a:r>
          </a:p>
          <a:p>
            <a:pPr marL="0" indent="0">
              <a:lnSpc>
                <a:spcPct val="80000"/>
              </a:lnSpc>
              <a:spcBef>
                <a:spcPts val="0"/>
              </a:spcBef>
              <a:spcAft>
                <a:spcPts val="0"/>
              </a:spcAft>
              <a:buNone/>
            </a:pPr>
            <a:endParaRPr lang="en-US" sz="2400">
              <a:latin typeface="Cambria" panose="02040503050406030204" charset="0"/>
              <a:cs typeface="Cambria" panose="02040503050406030204" charset="0"/>
              <a:sym typeface="+mn-ea"/>
            </a:endParaRP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mySerial.println("AT+CMGF=1"); // Set SMS text mode</a:t>
            </a: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delay(1000);</a:t>
            </a:r>
          </a:p>
          <a:p>
            <a:pPr marL="0" indent="0">
              <a:lnSpc>
                <a:spcPct val="80000"/>
              </a:lnSpc>
              <a:spcBef>
                <a:spcPts val="0"/>
              </a:spcBef>
              <a:spcAft>
                <a:spcPts val="0"/>
              </a:spcAft>
              <a:buNone/>
            </a:pPr>
            <a:endParaRPr lang="en-US" sz="2400">
              <a:latin typeface="Cambria" panose="02040503050406030204" charset="0"/>
              <a:cs typeface="Cambria" panose="02040503050406030204" charset="0"/>
              <a:sym typeface="+mn-ea"/>
            </a:endParaRP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mySerial.println("AT+CNMI=1,2,0,0,0"); </a:t>
            </a: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Configure SMS settings</a:t>
            </a:r>
          </a:p>
          <a:p>
            <a:pPr marL="0" indent="0">
              <a:lnSpc>
                <a:spcPct val="80000"/>
              </a:lnSpc>
              <a:spcBef>
                <a:spcPts val="0"/>
              </a:spcBef>
              <a:spcAft>
                <a:spcPts val="0"/>
              </a:spcAft>
              <a:buNone/>
            </a:pPr>
            <a:endParaRPr lang="en-US" sz="2400">
              <a:latin typeface="Cambria" panose="02040503050406030204" charset="0"/>
              <a:cs typeface="Cambria" panose="02040503050406030204" charset="0"/>
              <a:sym typeface="+mn-ea"/>
            </a:endParaRP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delay(1000);</a:t>
            </a:r>
          </a:p>
          <a:p>
            <a:pPr marL="0" indent="0">
              <a:lnSpc>
                <a:spcPct val="80000"/>
              </a:lnSpc>
              <a:spcBef>
                <a:spcPts val="0"/>
              </a:spcBef>
              <a:spcAft>
                <a:spcPts val="0"/>
              </a:spcAft>
              <a:buNone/>
            </a:pPr>
            <a:endParaRPr lang="en-US" sz="2400">
              <a:latin typeface="Cambria" panose="02040503050406030204" charset="0"/>
              <a:cs typeface="Cambria" panose="02040503050406030204" charset="0"/>
              <a:sym typeface="+mn-ea"/>
            </a:endParaRPr>
          </a:p>
          <a:p>
            <a:pPr marL="0" indent="0">
              <a:lnSpc>
                <a:spcPct val="80000"/>
              </a:lnSpc>
              <a:spcBef>
                <a:spcPts val="0"/>
              </a:spcBef>
              <a:spcAft>
                <a:spcPts val="0"/>
              </a:spcAft>
              <a:buNone/>
            </a:pPr>
            <a:r>
              <a:rPr lang="en-US" sz="2400">
                <a:latin typeface="Cambria" panose="02040503050406030204" charset="0"/>
                <a:cs typeface="Cambria" panose="02040503050406030204" charset="0"/>
                <a:sym typeface="+mn-ea"/>
              </a:rPr>
              <a:t>  Serial.println("GSM module initialized");</a:t>
            </a:r>
          </a:p>
          <a:p>
            <a:pPr marL="0" indent="0">
              <a:lnSpc>
                <a:spcPct val="92000"/>
              </a:lnSpc>
              <a:spcBef>
                <a:spcPts val="0"/>
              </a:spcBef>
              <a:spcAft>
                <a:spcPts val="0"/>
              </a:spcAft>
              <a:buNone/>
            </a:pPr>
            <a:r>
              <a:rPr lang="en-US" sz="2400">
                <a:latin typeface="Cambria" panose="02040503050406030204" charset="0"/>
                <a:cs typeface="Cambria" panose="02040503050406030204" charset="0"/>
                <a:sym typeface="+mn-ea"/>
              </a:rPr>
              <a:t>}</a:t>
            </a:r>
          </a:p>
        </p:txBody>
      </p:sp>
      <p:sp>
        <p:nvSpPr>
          <p:cNvPr id="11" name="object 3"/>
          <p:cNvSpPr/>
          <p:nvPr/>
        </p:nvSpPr>
        <p:spPr>
          <a:xfrm>
            <a:off x="0" y="0"/>
            <a:ext cx="9241790"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sp>
        <p:nvSpPr>
          <p:cNvPr id="3" name="Text Box 2"/>
          <p:cNvSpPr txBox="1"/>
          <p:nvPr/>
        </p:nvSpPr>
        <p:spPr>
          <a:xfrm>
            <a:off x="615950" y="2254250"/>
            <a:ext cx="8328025" cy="5631180"/>
          </a:xfrm>
          <a:prstGeom prst="rect">
            <a:avLst/>
          </a:prstGeom>
          <a:noFill/>
        </p:spPr>
        <p:txBody>
          <a:bodyPr wrap="square" rtlCol="0" anchor="t">
            <a:spAutoFit/>
          </a:bodyPr>
          <a:lstStyle/>
          <a:p>
            <a:r>
              <a:rPr lang="en-IN" altLang="en-US" sz="2400" b="1" u="sng">
                <a:solidFill>
                  <a:schemeClr val="bg1"/>
                </a:solidFill>
                <a:latin typeface="Cambria" panose="02040503050406030204" charset="0"/>
                <a:cs typeface="Cambria" panose="02040503050406030204" charset="0"/>
                <a:sym typeface="+mn-ea"/>
              </a:rPr>
              <a:t>Description:</a:t>
            </a:r>
            <a:endParaRPr lang="en-US" sz="2400" b="1" u="sng">
              <a:solidFill>
                <a:schemeClr val="bg1"/>
              </a:solidFill>
              <a:latin typeface="Cambria" panose="02040503050406030204" charset="0"/>
              <a:cs typeface="Cambria" panose="02040503050406030204" charset="0"/>
            </a:endParaRPr>
          </a:p>
          <a:p>
            <a:endParaRPr lang="en-US" sz="2400">
              <a:solidFill>
                <a:schemeClr val="bg1"/>
              </a:solidFill>
              <a:latin typeface="Cambria" panose="02040503050406030204" charset="0"/>
              <a:cs typeface="Cambria" panose="02040503050406030204" charset="0"/>
            </a:endParaRPr>
          </a:p>
          <a:p>
            <a:pPr marL="342900" indent="-342900">
              <a:buFont typeface="Arial" panose="020B0604020202020204" pitchFamily="34" charset="0"/>
              <a:buChar char="•"/>
            </a:pPr>
            <a:r>
              <a:rPr lang="en-IN" altLang="en-US" sz="2400">
                <a:solidFill>
                  <a:schemeClr val="bg1"/>
                </a:solidFill>
                <a:latin typeface="Cambria" panose="02040503050406030204" charset="0"/>
                <a:cs typeface="Cambria" panose="02040503050406030204" charset="0"/>
              </a:rPr>
              <a:t>This Function checks whether the GSM module is </a:t>
            </a:r>
            <a:r>
              <a:rPr lang="en-US" sz="2400">
                <a:solidFill>
                  <a:schemeClr val="bg1"/>
                </a:solidFill>
                <a:latin typeface="Cambria" panose="02040503050406030204" charset="0"/>
                <a:cs typeface="Cambria" panose="02040503050406030204" charset="0"/>
                <a:sym typeface="+mn-ea"/>
              </a:rPr>
              <a:t>Initializ</a:t>
            </a:r>
            <a:r>
              <a:rPr lang="en-IN" altLang="en-US" sz="2400">
                <a:solidFill>
                  <a:schemeClr val="bg1"/>
                </a:solidFill>
                <a:latin typeface="Cambria" panose="02040503050406030204" charset="0"/>
                <a:cs typeface="Cambria" panose="02040503050406030204" charset="0"/>
                <a:sym typeface="+mn-ea"/>
              </a:rPr>
              <a:t>ed or not </a:t>
            </a:r>
          </a:p>
          <a:p>
            <a:pPr marL="342900" indent="-342900">
              <a:buFont typeface="Arial" panose="020B0604020202020204" pitchFamily="34" charset="0"/>
              <a:buChar char="•"/>
            </a:pPr>
            <a:endParaRPr lang="en-US" sz="2400">
              <a:solidFill>
                <a:schemeClr val="bg1"/>
              </a:solidFill>
              <a:latin typeface="Cambria" panose="02040503050406030204" charset="0"/>
              <a:cs typeface="Cambria" panose="02040503050406030204" charset="0"/>
            </a:endParaRPr>
          </a:p>
          <a:p>
            <a:pPr marL="342900" indent="-342900">
              <a:buFont typeface="Arial" panose="020B0604020202020204" pitchFamily="34" charset="0"/>
              <a:buChar char="•"/>
            </a:pPr>
            <a:r>
              <a:rPr lang="en-IN" altLang="en-US" sz="2400">
                <a:solidFill>
                  <a:schemeClr val="bg1"/>
                </a:solidFill>
                <a:latin typeface="Cambria" panose="02040503050406030204" charset="0"/>
                <a:cs typeface="Cambria" panose="02040503050406030204" charset="0"/>
                <a:sym typeface="+mn-ea"/>
              </a:rPr>
              <a:t>Later, t</a:t>
            </a:r>
            <a:r>
              <a:rPr lang="en-US" sz="2400">
                <a:solidFill>
                  <a:schemeClr val="bg1"/>
                </a:solidFill>
                <a:latin typeface="Cambria" panose="02040503050406030204" charset="0"/>
                <a:cs typeface="Cambria" panose="02040503050406030204" charset="0"/>
                <a:sym typeface="+mn-ea"/>
              </a:rPr>
              <a:t>his function sends an SMS using the GSM module.</a:t>
            </a:r>
          </a:p>
          <a:p>
            <a:pPr marL="342900" indent="-342900">
              <a:buFont typeface="Arial" panose="020B0604020202020204" pitchFamily="34" charset="0"/>
              <a:buChar char="•"/>
            </a:pPr>
            <a:endParaRPr lang="en-US" sz="240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a:solidFill>
                  <a:schemeClr val="bg1"/>
                </a:solidFill>
                <a:latin typeface="Cambria" panose="02040503050406030204" charset="0"/>
                <a:cs typeface="Cambria" panose="02040503050406030204" charset="0"/>
                <a:sym typeface="+mn-ea"/>
              </a:rPr>
              <a:t>It sets the SMS mode to text mode and specifies the recipient's phone number.</a:t>
            </a:r>
          </a:p>
          <a:p>
            <a:pPr marL="342900" indent="-342900">
              <a:buFont typeface="Arial" panose="020B0604020202020204" pitchFamily="34" charset="0"/>
              <a:buChar char="•"/>
            </a:pPr>
            <a:endParaRPr lang="en-US" sz="240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a:solidFill>
                  <a:schemeClr val="bg1"/>
                </a:solidFill>
                <a:latin typeface="Cambria" panose="02040503050406030204" charset="0"/>
                <a:cs typeface="Cambria" panose="02040503050406030204" charset="0"/>
                <a:sym typeface="+mn-ea"/>
              </a:rPr>
              <a:t>The message is then sent followed by the ASCII code for CTRL+Z to indicate the end of the message.</a:t>
            </a:r>
          </a:p>
          <a:p>
            <a:pPr marL="342900" indent="-342900">
              <a:buFont typeface="Arial" panose="020B0604020202020204" pitchFamily="34" charset="0"/>
              <a:buChar char="•"/>
            </a:pPr>
            <a:endParaRPr lang="en-US" sz="2400">
              <a:solidFill>
                <a:schemeClr val="bg1"/>
              </a:solidFill>
              <a:latin typeface="Cambria" panose="02040503050406030204" charset="0"/>
              <a:cs typeface="Cambria" panose="02040503050406030204" charset="0"/>
              <a:sym typeface="+mn-ea"/>
            </a:endParaRPr>
          </a:p>
          <a:p>
            <a:pPr marL="342900" indent="-342900">
              <a:buFont typeface="Arial" panose="020B0604020202020204" pitchFamily="34" charset="0"/>
              <a:buChar char="•"/>
            </a:pPr>
            <a:r>
              <a:rPr lang="en-US" sz="2400">
                <a:solidFill>
                  <a:schemeClr val="bg1"/>
                </a:solidFill>
                <a:latin typeface="Cambria" panose="02040503050406030204" charset="0"/>
                <a:cs typeface="Cambria" panose="02040503050406030204" charset="0"/>
                <a:sym typeface="+mn-ea"/>
              </a:rPr>
              <a:t>Delays are added to ensure proper communication with the GSM module.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1983" y="1429398"/>
            <a:ext cx="6269990" cy="762000"/>
          </a:xfrm>
          <a:prstGeom prst="rect">
            <a:avLst/>
          </a:prstGeom>
        </p:spPr>
        <p:txBody>
          <a:bodyPr vert="horz" wrap="square" lIns="0" tIns="15875" rIns="0" bIns="0" rtlCol="0">
            <a:spAutoFit/>
          </a:bodyPr>
          <a:lstStyle/>
          <a:p>
            <a:pPr marL="12700">
              <a:lnSpc>
                <a:spcPct val="100000"/>
              </a:lnSpc>
              <a:spcBef>
                <a:spcPts val="125"/>
              </a:spcBef>
            </a:pPr>
            <a:r>
              <a:rPr lang="en-IN" sz="4850" dirty="0">
                <a:solidFill>
                  <a:schemeClr val="tx2">
                    <a:lumMod val="60000"/>
                    <a:lumOff val="40000"/>
                  </a:schemeClr>
                </a:solidFill>
                <a:latin typeface="Cambria" panose="02040503050406030204" pitchFamily="18" charset="0"/>
                <a:ea typeface="Cambria" panose="02040503050406030204" pitchFamily="18" charset="0"/>
                <a:cs typeface="Californian FB" panose="0207040306080B030204" charset="0"/>
                <a:sym typeface="+mn-ea"/>
              </a:rPr>
              <a:t>METHODOLOGY</a:t>
            </a:r>
          </a:p>
        </p:txBody>
      </p:sp>
      <p:sp>
        <p:nvSpPr>
          <p:cNvPr id="5" name="object 5"/>
          <p:cNvSpPr txBox="1"/>
          <p:nvPr/>
        </p:nvSpPr>
        <p:spPr>
          <a:xfrm>
            <a:off x="844550" y="2863850"/>
            <a:ext cx="7832090" cy="4493260"/>
          </a:xfrm>
          <a:prstGeom prst="rect">
            <a:avLst/>
          </a:prstGeom>
        </p:spPr>
        <p:txBody>
          <a:bodyPr vert="horz" wrap="square" lIns="0" tIns="9525" rIns="0" bIns="0" rtlCol="0">
            <a:spAutoFit/>
          </a:bodyPr>
          <a:lstStyle/>
          <a:p>
            <a:pPr marL="755650" marR="5080" indent="-742950" algn="l">
              <a:lnSpc>
                <a:spcPct val="118000"/>
              </a:lnSpc>
              <a:spcBef>
                <a:spcPts val="75"/>
              </a:spcBef>
              <a:buFont typeface="+mj-lt"/>
              <a:buAutoNum type="arabicPeriod"/>
              <a:tabLst>
                <a:tab pos="3754120" algn="l"/>
                <a:tab pos="5735955" algn="l"/>
              </a:tabLst>
            </a:pPr>
            <a:r>
              <a:rPr lang="en-IN" sz="3600" dirty="0">
                <a:latin typeface="Cambria" panose="02040503050406030204" charset="0"/>
                <a:cs typeface="Cambria" panose="02040503050406030204" charset="0"/>
                <a:sym typeface="+mn-ea"/>
              </a:rPr>
              <a:t>The smart Bottle uses input sensors to continuously monitor these parameters in real time.</a:t>
            </a:r>
            <a:endParaRPr lang="en-IN" sz="3600" dirty="0">
              <a:latin typeface="Cambria" panose="02040503050406030204" charset="0"/>
              <a:cs typeface="Cambria" panose="02040503050406030204" charset="0"/>
            </a:endParaRPr>
          </a:p>
          <a:p>
            <a:pPr marL="742950" indent="-742950" algn="l">
              <a:buFont typeface="+mj-lt"/>
              <a:buAutoNum type="arabicPeriod"/>
            </a:pPr>
            <a:endParaRPr lang="en-IN" sz="3600" dirty="0">
              <a:latin typeface="Cambria" panose="02040503050406030204" charset="0"/>
              <a:cs typeface="Cambria" panose="02040503050406030204" charset="0"/>
            </a:endParaRPr>
          </a:p>
          <a:p>
            <a:pPr marL="755650" marR="5080" indent="-742950" algn="l">
              <a:lnSpc>
                <a:spcPct val="118000"/>
              </a:lnSpc>
              <a:spcBef>
                <a:spcPts val="75"/>
              </a:spcBef>
              <a:buFont typeface="+mj-lt"/>
              <a:buAutoNum type="arabicPeriod"/>
              <a:tabLst>
                <a:tab pos="3754120" algn="l"/>
                <a:tab pos="5735955" algn="l"/>
              </a:tabLst>
            </a:pPr>
            <a:r>
              <a:rPr lang="en-IN" sz="3600" dirty="0">
                <a:latin typeface="Cambria" panose="02040503050406030204" charset="0"/>
                <a:cs typeface="Cambria" panose="02040503050406030204" charset="0"/>
                <a:sym typeface="+mn-ea"/>
              </a:rPr>
              <a:t>The system analyses the data and uses actuators to execute the appropriate actions</a:t>
            </a:r>
            <a:endParaRPr sz="2450">
              <a:latin typeface="Verdana" panose="020B0604030504040204"/>
              <a:cs typeface="Verdana" panose="020B0604030504040204"/>
            </a:endParaRPr>
          </a:p>
        </p:txBody>
      </p:sp>
      <p:pic>
        <p:nvPicPr>
          <p:cNvPr id="7" name="Picture 6"/>
          <p:cNvPicPr>
            <a:picLocks noChangeAspect="1"/>
          </p:cNvPicPr>
          <p:nvPr/>
        </p:nvPicPr>
        <p:blipFill>
          <a:blip r:embed="rId2"/>
          <a:stretch>
            <a:fillRect/>
          </a:stretch>
        </p:blipFill>
        <p:spPr>
          <a:xfrm>
            <a:off x="9586595" y="0"/>
            <a:ext cx="8733155" cy="102679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074213" y="1126109"/>
            <a:ext cx="8648700" cy="1131570"/>
          </a:xfrm>
          <a:prstGeom prst="rect">
            <a:avLst/>
          </a:prstGeom>
          <a:solidFill>
            <a:srgbClr val="49B0D4"/>
          </a:solidFill>
        </p:spPr>
        <p:txBody>
          <a:bodyPr vert="horz" wrap="square" lIns="0" tIns="231775" rIns="0" bIns="0" rtlCol="0">
            <a:spAutoFit/>
          </a:bodyPr>
          <a:lstStyle/>
          <a:p>
            <a:pPr marL="941705">
              <a:lnSpc>
                <a:spcPct val="100000"/>
              </a:lnSpc>
              <a:spcBef>
                <a:spcPts val="1825"/>
              </a:spcBef>
            </a:pPr>
            <a:r>
              <a:rPr lang="en-IN" sz="5850" dirty="0">
                <a:latin typeface="Cambria" panose="02040503050406030204" pitchFamily="18" charset="0"/>
                <a:ea typeface="Cambria" panose="02040503050406030204" pitchFamily="18" charset="0"/>
                <a:cs typeface="Californian FB" panose="0207040306080B030204" charset="0"/>
                <a:sym typeface="+mn-ea"/>
              </a:rPr>
              <a:t>       SOLUTION</a:t>
            </a:r>
            <a:endParaRPr lang="en-IN" sz="5850" dirty="0">
              <a:latin typeface="Cambria" panose="02040503050406030204" pitchFamily="18" charset="0"/>
              <a:ea typeface="Cambria" panose="02040503050406030204" pitchFamily="18" charset="0"/>
              <a:cs typeface="Californian FB" panose="0207040306080B030204" charset="0"/>
            </a:endParaRPr>
          </a:p>
        </p:txBody>
      </p:sp>
      <p:sp>
        <p:nvSpPr>
          <p:cNvPr id="10" name="object 10"/>
          <p:cNvSpPr txBox="1"/>
          <p:nvPr/>
        </p:nvSpPr>
        <p:spPr>
          <a:xfrm>
            <a:off x="9382341" y="4701895"/>
            <a:ext cx="7600950" cy="392430"/>
          </a:xfrm>
          <a:prstGeom prst="rect">
            <a:avLst/>
          </a:prstGeom>
        </p:spPr>
        <p:txBody>
          <a:bodyPr vert="horz" wrap="square" lIns="0" tIns="15875" rIns="0" bIns="0" rtlCol="0">
            <a:spAutoFit/>
          </a:bodyPr>
          <a:lstStyle/>
          <a:p>
            <a:pPr marL="12700">
              <a:lnSpc>
                <a:spcPct val="100000"/>
              </a:lnSpc>
              <a:spcBef>
                <a:spcPts val="125"/>
              </a:spcBef>
            </a:pPr>
            <a:r>
              <a:rPr sz="2450" spc="-10" dirty="0">
                <a:solidFill>
                  <a:srgbClr val="49B0D4"/>
                </a:solidFill>
                <a:latin typeface="Verdana" panose="020B0604030504040204"/>
                <a:cs typeface="Verdana" panose="020B0604030504040204"/>
              </a:rPr>
              <a:t>.</a:t>
            </a:r>
            <a:endParaRPr sz="2450">
              <a:latin typeface="Verdana" panose="020B0604030504040204"/>
              <a:cs typeface="Verdana" panose="020B0604030504040204"/>
            </a:endParaRPr>
          </a:p>
        </p:txBody>
      </p:sp>
      <p:sp>
        <p:nvSpPr>
          <p:cNvPr id="11" name="Text Box 10"/>
          <p:cNvSpPr txBox="1"/>
          <p:nvPr/>
        </p:nvSpPr>
        <p:spPr>
          <a:xfrm>
            <a:off x="8983345" y="2787650"/>
            <a:ext cx="8543290" cy="1476375"/>
          </a:xfrm>
          <a:prstGeom prst="rect">
            <a:avLst/>
          </a:prstGeom>
          <a:noFill/>
        </p:spPr>
        <p:txBody>
          <a:bodyPr wrap="square" rtlCol="0">
            <a:spAutoFit/>
          </a:bodyPr>
          <a:lstStyle/>
          <a:p>
            <a:pPr marL="457200" indent="-457200">
              <a:buFont typeface="Wingdings" panose="05000000000000000000" charset="0"/>
              <a:buChar char="Ø"/>
            </a:pPr>
            <a:r>
              <a:rPr lang="en-IN" sz="3000" dirty="0">
                <a:latin typeface="Cambria" panose="02040503050406030204" charset="0"/>
                <a:cs typeface="Cambria" panose="02040503050406030204" charset="0"/>
                <a:sym typeface="+mn-ea"/>
              </a:rPr>
              <a:t>A sensor that detects fluid levels and sends notifications to a user’s phone.</a:t>
            </a:r>
            <a:endParaRPr lang="en-IN" sz="3000" dirty="0">
              <a:latin typeface="Cambria" panose="02040503050406030204" charset="0"/>
              <a:cs typeface="Cambria" panose="02040503050406030204" charset="0"/>
            </a:endParaRPr>
          </a:p>
          <a:p>
            <a:endParaRPr lang="en-US" sz="3000" dirty="0">
              <a:latin typeface="Cambria" panose="02040503050406030204" charset="0"/>
              <a:cs typeface="Cambria" panose="02040503050406030204" charset="0"/>
            </a:endParaRPr>
          </a:p>
        </p:txBody>
      </p:sp>
      <p:sp>
        <p:nvSpPr>
          <p:cNvPr id="12" name="Text Box 11"/>
          <p:cNvSpPr txBox="1"/>
          <p:nvPr/>
        </p:nvSpPr>
        <p:spPr>
          <a:xfrm>
            <a:off x="9074150" y="4264025"/>
            <a:ext cx="8726805" cy="1014730"/>
          </a:xfrm>
          <a:prstGeom prst="rect">
            <a:avLst/>
          </a:prstGeom>
          <a:noFill/>
        </p:spPr>
        <p:txBody>
          <a:bodyPr wrap="square" rtlCol="0">
            <a:spAutoFit/>
          </a:bodyPr>
          <a:lstStyle/>
          <a:p>
            <a:pPr marL="457200" indent="-457200">
              <a:buFont typeface="Wingdings" panose="05000000000000000000" charset="0"/>
              <a:buChar char="Ø"/>
            </a:pPr>
            <a:r>
              <a:rPr lang="en-IN" sz="3000" dirty="0">
                <a:latin typeface="Cambria" panose="02040503050406030204" charset="0"/>
                <a:cs typeface="Cambria" panose="02040503050406030204" charset="0"/>
                <a:sym typeface="+mn-ea"/>
              </a:rPr>
              <a:t>This application have a variety of applications across different fields.</a:t>
            </a:r>
            <a:endParaRPr lang="en-US" sz="3000">
              <a:latin typeface="Cambria" panose="02040503050406030204" charset="0"/>
              <a:cs typeface="Cambria" panose="02040503050406030204" charset="0"/>
            </a:endParaRPr>
          </a:p>
        </p:txBody>
      </p:sp>
      <p:sp>
        <p:nvSpPr>
          <p:cNvPr id="13" name="Text Box 12"/>
          <p:cNvSpPr txBox="1"/>
          <p:nvPr/>
        </p:nvSpPr>
        <p:spPr>
          <a:xfrm>
            <a:off x="9607550" y="5735955"/>
            <a:ext cx="6100445" cy="3322955"/>
          </a:xfrm>
          <a:prstGeom prst="rect">
            <a:avLst/>
          </a:prstGeom>
          <a:noFill/>
        </p:spPr>
        <p:txBody>
          <a:bodyPr wrap="square" rtlCol="0">
            <a:spAutoFit/>
          </a:bodyPr>
          <a:lstStyle/>
          <a:p>
            <a:r>
              <a:rPr lang="en-IN" sz="3000" dirty="0">
                <a:latin typeface="Cambria" panose="02040503050406030204" charset="0"/>
                <a:cs typeface="Cambria" panose="02040503050406030204" charset="0"/>
                <a:sym typeface="+mn-ea"/>
              </a:rPr>
              <a:t>Here are some examples:</a:t>
            </a:r>
            <a:endParaRPr lang="en-IN" sz="3000" dirty="0">
              <a:latin typeface="Cambria" panose="02040503050406030204" charset="0"/>
              <a:cs typeface="Cambria" panose="02040503050406030204" charset="0"/>
            </a:endParaRPr>
          </a:p>
          <a:p>
            <a:pPr marL="457200" indent="-457200">
              <a:buFont typeface="Arial" panose="020B0604020202020204" pitchFamily="34" charset="0"/>
              <a:buChar char="•"/>
            </a:pPr>
            <a:r>
              <a:rPr lang="en-IN" sz="3000" dirty="0">
                <a:latin typeface="Cambria" panose="02040503050406030204" charset="0"/>
                <a:cs typeface="Cambria" panose="02040503050406030204" charset="0"/>
                <a:sym typeface="+mn-ea"/>
              </a:rPr>
              <a:t>Home Automation </a:t>
            </a:r>
            <a:endParaRPr lang="en-IN" sz="3000" dirty="0">
              <a:latin typeface="Cambria" panose="02040503050406030204" charset="0"/>
              <a:cs typeface="Cambria" panose="02040503050406030204" charset="0"/>
            </a:endParaRPr>
          </a:p>
          <a:p>
            <a:pPr marL="457200" indent="-457200">
              <a:buFont typeface="Arial" panose="020B0604020202020204" pitchFamily="34" charset="0"/>
              <a:buChar char="•"/>
            </a:pPr>
            <a:r>
              <a:rPr lang="en-IN" sz="3000" dirty="0">
                <a:latin typeface="Cambria" panose="02040503050406030204" charset="0"/>
                <a:cs typeface="Cambria" panose="02040503050406030204" charset="0"/>
                <a:sym typeface="+mn-ea"/>
              </a:rPr>
              <a:t>Agriculture</a:t>
            </a:r>
            <a:endParaRPr lang="en-IN" sz="3000" dirty="0">
              <a:latin typeface="Cambria" panose="02040503050406030204" charset="0"/>
              <a:cs typeface="Cambria" panose="02040503050406030204" charset="0"/>
            </a:endParaRPr>
          </a:p>
          <a:p>
            <a:pPr marL="457200" indent="-457200">
              <a:buFont typeface="Arial" panose="020B0604020202020204" pitchFamily="34" charset="0"/>
              <a:buChar char="•"/>
            </a:pPr>
            <a:r>
              <a:rPr lang="en-IN" sz="3000" dirty="0">
                <a:latin typeface="Cambria" panose="02040503050406030204" charset="0"/>
                <a:cs typeface="Cambria" panose="02040503050406030204" charset="0"/>
                <a:sym typeface="+mn-ea"/>
              </a:rPr>
              <a:t>Industrial Applications</a:t>
            </a:r>
            <a:endParaRPr lang="en-IN" sz="3000" dirty="0">
              <a:latin typeface="Cambria" panose="02040503050406030204" charset="0"/>
              <a:cs typeface="Cambria" panose="02040503050406030204" charset="0"/>
            </a:endParaRPr>
          </a:p>
          <a:p>
            <a:pPr marL="457200" indent="-457200">
              <a:buFont typeface="Arial" panose="020B0604020202020204" pitchFamily="34" charset="0"/>
              <a:buChar char="•"/>
            </a:pPr>
            <a:r>
              <a:rPr lang="en-IN" sz="3000" dirty="0">
                <a:latin typeface="Cambria" panose="02040503050406030204" charset="0"/>
                <a:cs typeface="Cambria" panose="02040503050406030204" charset="0"/>
                <a:sym typeface="+mn-ea"/>
              </a:rPr>
              <a:t>Healthcare</a:t>
            </a:r>
            <a:endParaRPr lang="en-IN" sz="3000" dirty="0">
              <a:latin typeface="Cambria" panose="02040503050406030204" charset="0"/>
              <a:cs typeface="Cambria" panose="02040503050406030204" charset="0"/>
            </a:endParaRPr>
          </a:p>
          <a:p>
            <a:pPr marL="457200" indent="-457200">
              <a:buFont typeface="Arial" panose="020B0604020202020204" pitchFamily="34" charset="0"/>
              <a:buChar char="•"/>
            </a:pPr>
            <a:r>
              <a:rPr lang="en-IN" sz="3000" dirty="0">
                <a:latin typeface="Cambria" panose="02040503050406030204" charset="0"/>
                <a:cs typeface="Cambria" panose="02040503050406030204" charset="0"/>
                <a:sym typeface="+mn-ea"/>
              </a:rPr>
              <a:t>Environmental Monitoring</a:t>
            </a:r>
            <a:endParaRPr lang="en-IN" sz="3000" dirty="0">
              <a:latin typeface="Cambria" panose="02040503050406030204" charset="0"/>
              <a:cs typeface="Cambria" panose="02040503050406030204" charset="0"/>
            </a:endParaRPr>
          </a:p>
          <a:p>
            <a:endParaRPr lang="en-US" sz="3000"/>
          </a:p>
        </p:txBody>
      </p:sp>
      <p:pic>
        <p:nvPicPr>
          <p:cNvPr id="14" name="Picture 13"/>
          <p:cNvPicPr>
            <a:picLocks noChangeAspect="1"/>
          </p:cNvPicPr>
          <p:nvPr/>
        </p:nvPicPr>
        <p:blipFill>
          <a:blip r:embed="rId2"/>
          <a:stretch>
            <a:fillRect/>
          </a:stretch>
        </p:blipFill>
        <p:spPr>
          <a:xfrm>
            <a:off x="-48895" y="635"/>
            <a:ext cx="8926830" cy="102647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9750" y="882650"/>
            <a:ext cx="8807450" cy="1322705"/>
          </a:xfrm>
          <a:prstGeom prst="rect">
            <a:avLst/>
          </a:prstGeom>
          <a:solidFill>
            <a:srgbClr val="49B0D4"/>
          </a:solidFill>
        </p:spPr>
        <p:txBody>
          <a:bodyPr vert="horz" wrap="square" lIns="0" tIns="231775" rIns="0" bIns="0" rtlCol="0">
            <a:noAutofit/>
          </a:bodyPr>
          <a:lstStyle/>
          <a:p>
            <a:pPr marL="863600" algn="l">
              <a:lnSpc>
                <a:spcPct val="100000"/>
              </a:lnSpc>
              <a:spcBef>
                <a:spcPts val="1825"/>
              </a:spcBef>
            </a:pPr>
            <a:r>
              <a:rPr lang="en-IN" sz="5700" dirty="0">
                <a:latin typeface="Cambria" panose="02040503050406030204" pitchFamily="18" charset="0"/>
                <a:ea typeface="Cambria" panose="02040503050406030204" pitchFamily="18" charset="0"/>
                <a:cs typeface="Californian FB" panose="0207040306080B030204" charset="0"/>
              </a:rPr>
              <a:t>    EXECUTION</a:t>
            </a:r>
            <a:endParaRPr lang="en-IN" sz="5700" dirty="0"/>
          </a:p>
        </p:txBody>
      </p:sp>
      <p:sp>
        <p:nvSpPr>
          <p:cNvPr id="7" name="Text Box 6"/>
          <p:cNvSpPr txBox="1"/>
          <p:nvPr/>
        </p:nvSpPr>
        <p:spPr>
          <a:xfrm>
            <a:off x="234950" y="2940050"/>
            <a:ext cx="9617075" cy="5869305"/>
          </a:xfrm>
          <a:prstGeom prst="rect">
            <a:avLst/>
          </a:prstGeom>
          <a:noFill/>
        </p:spPr>
        <p:txBody>
          <a:bodyPr wrap="square" rtlCol="0" anchor="t">
            <a:noAutofit/>
          </a:bodyPr>
          <a:lstStyle/>
          <a:p>
            <a:pPr marL="457200" indent="-457200">
              <a:buFont typeface="Wingdings" panose="05000000000000000000" charset="0"/>
              <a:buChar char="Ø"/>
            </a:pPr>
            <a:r>
              <a:rPr lang="en-IN" sz="3000" dirty="0">
                <a:latin typeface="Cambria" panose="02040503050406030204" charset="0"/>
                <a:cs typeface="Cambria" panose="02040503050406030204" charset="0"/>
                <a:sym typeface="+mn-ea"/>
              </a:rPr>
              <a:t>Sensor Creation :   </a:t>
            </a:r>
            <a:endParaRPr lang="en-IN" sz="3000" dirty="0">
              <a:latin typeface="Cambria" panose="02040503050406030204" charset="0"/>
              <a:cs typeface="Cambria" panose="02040503050406030204" charset="0"/>
            </a:endParaRPr>
          </a:p>
          <a:p>
            <a:pPr marL="0" indent="0">
              <a:buFont typeface="Wingdings" panose="05000000000000000000" charset="0"/>
              <a:buNone/>
            </a:pPr>
            <a:r>
              <a:rPr lang="en-IN" sz="3000" dirty="0">
                <a:latin typeface="Cambria" panose="02040503050406030204" charset="0"/>
                <a:cs typeface="Cambria" panose="02040503050406030204" charset="0"/>
                <a:sym typeface="+mn-ea"/>
              </a:rPr>
              <a:t>                 Develop a fluid level sensor for water bodies.</a:t>
            </a:r>
          </a:p>
          <a:p>
            <a:pPr marL="0" indent="0">
              <a:buFont typeface="Wingdings" panose="05000000000000000000" charset="0"/>
              <a:buNone/>
            </a:pPr>
            <a:endParaRPr lang="en-IN" sz="3000" dirty="0">
              <a:latin typeface="Cambria" panose="02040503050406030204" charset="0"/>
              <a:cs typeface="Cambria" panose="02040503050406030204" charset="0"/>
            </a:endParaRPr>
          </a:p>
          <a:p>
            <a:pPr marL="457200" indent="-457200">
              <a:buFont typeface="Wingdings" panose="05000000000000000000" charset="0"/>
              <a:buChar char="Ø"/>
            </a:pPr>
            <a:r>
              <a:rPr lang="en-IN" sz="3000" dirty="0">
                <a:latin typeface="Cambria" panose="02040503050406030204" charset="0"/>
                <a:cs typeface="Cambria" panose="02040503050406030204" charset="0"/>
                <a:sym typeface="+mn-ea"/>
              </a:rPr>
              <a:t>Level Detection:</a:t>
            </a:r>
            <a:endParaRPr lang="en-IN" sz="3000" dirty="0">
              <a:latin typeface="Cambria" panose="02040503050406030204" charset="0"/>
              <a:cs typeface="Cambria" panose="02040503050406030204" charset="0"/>
            </a:endParaRPr>
          </a:p>
          <a:p>
            <a:pPr marL="0" indent="0">
              <a:buFont typeface="Wingdings" panose="05000000000000000000" charset="0"/>
              <a:buNone/>
            </a:pPr>
            <a:r>
              <a:rPr lang="en-IN" sz="3000" dirty="0">
                <a:latin typeface="Cambria" panose="02040503050406030204" charset="0"/>
                <a:cs typeface="Cambria" panose="02040503050406030204" charset="0"/>
                <a:sym typeface="+mn-ea"/>
              </a:rPr>
              <a:t>                Configure the sensor to detect low water levels.</a:t>
            </a:r>
          </a:p>
          <a:p>
            <a:pPr marL="0" indent="0">
              <a:buFont typeface="Wingdings" panose="05000000000000000000" charset="0"/>
              <a:buNone/>
            </a:pPr>
            <a:endParaRPr lang="en-IN" sz="3000" dirty="0">
              <a:latin typeface="Cambria" panose="02040503050406030204" charset="0"/>
              <a:cs typeface="Cambria" panose="02040503050406030204" charset="0"/>
            </a:endParaRPr>
          </a:p>
          <a:p>
            <a:pPr marL="457200" indent="-457200">
              <a:buFont typeface="Wingdings" panose="05000000000000000000" charset="0"/>
              <a:buChar char="Ø"/>
            </a:pPr>
            <a:r>
              <a:rPr lang="en-IN" sz="3000" dirty="0">
                <a:latin typeface="Cambria" panose="02040503050406030204" charset="0"/>
                <a:cs typeface="Cambria" panose="02040503050406030204" charset="0"/>
                <a:sym typeface="+mn-ea"/>
              </a:rPr>
              <a:t>Notification :</a:t>
            </a:r>
            <a:endParaRPr lang="en-IN" sz="3000" dirty="0">
              <a:latin typeface="Cambria" panose="02040503050406030204" charset="0"/>
              <a:cs typeface="Cambria" panose="02040503050406030204" charset="0"/>
            </a:endParaRPr>
          </a:p>
          <a:p>
            <a:pPr marL="0" indent="0">
              <a:buFont typeface="Wingdings" panose="05000000000000000000" charset="0"/>
              <a:buNone/>
            </a:pPr>
            <a:r>
              <a:rPr lang="en-IN" sz="3000" dirty="0">
                <a:latin typeface="Cambria" panose="02040503050406030204" charset="0"/>
                <a:cs typeface="Cambria" panose="02040503050406030204" charset="0"/>
                <a:sym typeface="+mn-ea"/>
              </a:rPr>
              <a:t>             Set up an alert system for designated personnel.</a:t>
            </a:r>
          </a:p>
          <a:p>
            <a:pPr marL="0" indent="0">
              <a:buFont typeface="Wingdings" panose="05000000000000000000" charset="0"/>
              <a:buNone/>
            </a:pPr>
            <a:endParaRPr lang="en-IN" sz="3000" dirty="0">
              <a:latin typeface="Cambria" panose="02040503050406030204" charset="0"/>
              <a:cs typeface="Cambria" panose="02040503050406030204" charset="0"/>
            </a:endParaRPr>
          </a:p>
          <a:p>
            <a:pPr marL="457200" indent="-457200">
              <a:buFont typeface="Wingdings" panose="05000000000000000000" charset="0"/>
              <a:buChar char="Ø"/>
            </a:pPr>
            <a:r>
              <a:rPr lang="en-IN" sz="3000" dirty="0">
                <a:latin typeface="Cambria" panose="02040503050406030204" charset="0"/>
                <a:cs typeface="Cambria" panose="02040503050406030204" charset="0"/>
                <a:sym typeface="+mn-ea"/>
              </a:rPr>
              <a:t>Actionable Alert :</a:t>
            </a:r>
            <a:endParaRPr lang="en-IN" sz="3000" dirty="0">
              <a:latin typeface="Cambria" panose="02040503050406030204" charset="0"/>
              <a:cs typeface="Cambria" panose="02040503050406030204" charset="0"/>
            </a:endParaRPr>
          </a:p>
          <a:p>
            <a:pPr marL="0" indent="0">
              <a:buFont typeface="Wingdings" panose="05000000000000000000" charset="0"/>
              <a:buNone/>
            </a:pPr>
            <a:r>
              <a:rPr lang="en-IN" sz="3000" dirty="0">
                <a:latin typeface="Cambria" panose="02040503050406030204" charset="0"/>
                <a:cs typeface="Cambria" panose="02040503050406030204" charset="0"/>
                <a:sym typeface="+mn-ea"/>
              </a:rPr>
              <a:t>           Ensure alerts prompt necessary actions like refiling.</a:t>
            </a:r>
          </a:p>
        </p:txBody>
      </p:sp>
      <p:pic>
        <p:nvPicPr>
          <p:cNvPr id="10" name="Picture 9"/>
          <p:cNvPicPr>
            <a:picLocks noChangeAspect="1"/>
          </p:cNvPicPr>
          <p:nvPr/>
        </p:nvPicPr>
        <p:blipFill>
          <a:blip r:embed="rId2"/>
          <a:stretch>
            <a:fillRect/>
          </a:stretch>
        </p:blipFill>
        <p:spPr>
          <a:xfrm>
            <a:off x="9773285" y="0"/>
            <a:ext cx="8527415" cy="103422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p:cNvSpPr/>
          <p:nvPr/>
        </p:nvSpPr>
        <p:spPr>
          <a:xfrm>
            <a:off x="0" y="0"/>
            <a:ext cx="1833626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49B0D4"/>
          </a:solidFill>
        </p:spPr>
        <p:txBody>
          <a:bodyPr wrap="square" lIns="0" tIns="0" rIns="0" bIns="0" rtlCol="0"/>
          <a:lstStyle/>
          <a:p>
            <a:endParaRPr/>
          </a:p>
        </p:txBody>
      </p:sp>
      <p:pic>
        <p:nvPicPr>
          <p:cNvPr id="5" name="Picture 4"/>
          <p:cNvPicPr>
            <a:picLocks noChangeAspect="1"/>
          </p:cNvPicPr>
          <p:nvPr/>
        </p:nvPicPr>
        <p:blipFill>
          <a:blip r:embed="rId2"/>
          <a:stretch>
            <a:fillRect/>
          </a:stretch>
        </p:blipFill>
        <p:spPr>
          <a:xfrm>
            <a:off x="1377950" y="2025650"/>
            <a:ext cx="15621000" cy="6934200"/>
          </a:xfrm>
          <a:prstGeom prst="rect">
            <a:avLst/>
          </a:prstGeom>
        </p:spPr>
      </p:pic>
      <p:sp>
        <p:nvSpPr>
          <p:cNvPr id="3" name="TextBox 2">
            <a:extLst>
              <a:ext uri="{FF2B5EF4-FFF2-40B4-BE49-F238E27FC236}">
                <a16:creationId xmlns:a16="http://schemas.microsoft.com/office/drawing/2014/main" id="{40CA3D16-7920-EA1C-450A-89D1945D4865}"/>
              </a:ext>
            </a:extLst>
          </p:cNvPr>
          <p:cNvSpPr txBox="1"/>
          <p:nvPr/>
        </p:nvSpPr>
        <p:spPr>
          <a:xfrm>
            <a:off x="844550" y="806450"/>
            <a:ext cx="9166122" cy="553998"/>
          </a:xfrm>
          <a:prstGeom prst="rect">
            <a:avLst/>
          </a:prstGeom>
          <a:noFill/>
        </p:spPr>
        <p:txBody>
          <a:bodyPr wrap="square">
            <a:spAutoFit/>
          </a:bodyPr>
          <a:lstStyle/>
          <a:p>
            <a:r>
              <a:rPr lang="en-IN" sz="3000" b="1" dirty="0">
                <a:solidFill>
                  <a:schemeClr val="bg1"/>
                </a:solidFill>
                <a:latin typeface="Cambria" panose="02040503050406030204" pitchFamily="18" charset="0"/>
                <a:ea typeface="Cambria" panose="02040503050406030204" pitchFamily="18" charset="0"/>
                <a:cs typeface="Californian FB" panose="0207040306080B030204" charset="0"/>
              </a:rPr>
              <a:t>EXECUTION STAGES:</a:t>
            </a:r>
            <a:endParaRPr lang="en-IN" sz="3000" b="1" dirty="0">
              <a:solidFill>
                <a:schemeClr val="bg1"/>
              </a:solidFill>
              <a:latin typeface="Cambria" panose="02040503050406030204" pitchFamily="18" charset="0"/>
              <a:ea typeface="Cambria" panose="020405030504060302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92150" y="806450"/>
            <a:ext cx="2961005" cy="553085"/>
          </a:xfrm>
          <a:prstGeom prst="rect">
            <a:avLst/>
          </a:prstGeom>
          <a:noFill/>
        </p:spPr>
        <p:txBody>
          <a:bodyPr wrap="square" rtlCol="0" anchor="t">
            <a:spAutoFit/>
          </a:bodyPr>
          <a:lstStyle/>
          <a:p>
            <a:r>
              <a:rPr lang="en-IN" altLang="en-US" sz="3000" b="1">
                <a:gradFill>
                  <a:gsLst>
                    <a:gs pos="0">
                      <a:srgbClr val="007BD3"/>
                    </a:gs>
                    <a:gs pos="100000">
                      <a:srgbClr val="034373"/>
                    </a:gs>
                  </a:gsLst>
                  <a:lin scaled="0"/>
                </a:gradFill>
                <a:latin typeface="Cambria" panose="02040503050406030204" charset="0"/>
                <a:cs typeface="Cambria" panose="02040503050406030204" charset="0"/>
                <a:sym typeface="+mn-ea"/>
              </a:rPr>
              <a:t>Conclusion:</a:t>
            </a:r>
          </a:p>
        </p:txBody>
      </p:sp>
      <p:sp>
        <p:nvSpPr>
          <p:cNvPr id="3" name="Text Box 2"/>
          <p:cNvSpPr txBox="1"/>
          <p:nvPr/>
        </p:nvSpPr>
        <p:spPr>
          <a:xfrm>
            <a:off x="844550" y="2635250"/>
            <a:ext cx="9004300" cy="5120640"/>
          </a:xfrm>
          <a:prstGeom prst="rect">
            <a:avLst/>
          </a:prstGeom>
          <a:noFill/>
        </p:spPr>
        <p:txBody>
          <a:bodyPr wrap="square" rtlCol="0" anchor="t">
            <a:noAutofit/>
          </a:bodyPr>
          <a:lstStyle/>
          <a:p>
            <a:pPr marL="342900" indent="-342900">
              <a:buFont typeface="Wingdings" panose="05000000000000000000" charset="0"/>
              <a:buChar char="Ø"/>
            </a:pPr>
            <a:r>
              <a:rPr lang="en-US" sz="2600" u="none">
                <a:latin typeface="Cambria" panose="02040503050406030204" charset="0"/>
                <a:cs typeface="Cambria" panose="02040503050406030204" charset="0"/>
                <a:sym typeface="+mn-ea"/>
              </a:rPr>
              <a:t>This Arduino-based application monitors the fluid level of a saline drip using an analog sensor and provides visual, auditory, and SMS alerts. </a:t>
            </a:r>
            <a:endParaRPr lang="en-US" sz="2600" u="none">
              <a:latin typeface="Cambria" panose="02040503050406030204" charset="0"/>
              <a:cs typeface="Cambria" panose="02040503050406030204" charset="0"/>
            </a:endParaRPr>
          </a:p>
          <a:p>
            <a:pPr marL="342900" indent="-342900">
              <a:buFont typeface="Wingdings" panose="05000000000000000000" charset="0"/>
              <a:buChar char="Ø"/>
            </a:pPr>
            <a:endParaRPr lang="en-US" sz="2600" u="none">
              <a:latin typeface="Cambria" panose="02040503050406030204" charset="0"/>
              <a:cs typeface="Cambria" panose="02040503050406030204" charset="0"/>
            </a:endParaRPr>
          </a:p>
          <a:p>
            <a:pPr marL="342900" indent="-342900">
              <a:buFont typeface="Wingdings" panose="05000000000000000000" charset="0"/>
              <a:buChar char="Ø"/>
            </a:pPr>
            <a:r>
              <a:rPr lang="en-US" sz="2600" u="none">
                <a:latin typeface="Cambria" panose="02040503050406030204" charset="0"/>
                <a:cs typeface="Cambria" panose="02040503050406030204" charset="0"/>
                <a:sym typeface="+mn-ea"/>
              </a:rPr>
              <a:t>When the fluid level is low, a red LED and buzzer are activated, and an SMS is sent to a predefined phone number, such as a nurse's.</a:t>
            </a:r>
            <a:endParaRPr lang="en-US" sz="2600" u="none">
              <a:latin typeface="Cambria" panose="02040503050406030204" charset="0"/>
              <a:cs typeface="Cambria" panose="02040503050406030204" charset="0"/>
            </a:endParaRPr>
          </a:p>
          <a:p>
            <a:pPr marL="0" indent="0">
              <a:buFont typeface="Wingdings" panose="05000000000000000000" charset="0"/>
              <a:buNone/>
            </a:pPr>
            <a:r>
              <a:rPr lang="en-US" sz="2600" u="none">
                <a:latin typeface="Cambria" panose="02040503050406030204" charset="0"/>
                <a:cs typeface="Cambria" panose="02040503050406030204" charset="0"/>
                <a:sym typeface="+mn-ea"/>
              </a:rPr>
              <a:t> </a:t>
            </a:r>
            <a:endParaRPr lang="en-US" sz="2600" u="none">
              <a:latin typeface="Cambria" panose="02040503050406030204" charset="0"/>
              <a:cs typeface="Cambria" panose="02040503050406030204" charset="0"/>
            </a:endParaRPr>
          </a:p>
          <a:p>
            <a:pPr marL="342900" indent="-342900">
              <a:buFont typeface="Wingdings" panose="05000000000000000000" charset="0"/>
              <a:buChar char="Ø"/>
            </a:pPr>
            <a:r>
              <a:rPr lang="en-US" sz="2600" u="none">
                <a:latin typeface="Cambria" panose="02040503050406030204" charset="0"/>
                <a:cs typeface="Cambria" panose="02040503050406030204" charset="0"/>
                <a:sym typeface="+mn-ea"/>
              </a:rPr>
              <a:t>The system ensures timely notifications to healthcare providers, preventing potential issues due to low saline levels. </a:t>
            </a:r>
          </a:p>
        </p:txBody>
      </p:sp>
      <p:sp>
        <p:nvSpPr>
          <p:cNvPr id="11" name="object 3"/>
          <p:cNvSpPr/>
          <p:nvPr/>
        </p:nvSpPr>
        <p:spPr>
          <a:xfrm>
            <a:off x="10213975" y="0"/>
            <a:ext cx="808037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5" name="Picture 4"/>
          <p:cNvPicPr>
            <a:picLocks noChangeAspect="1"/>
          </p:cNvPicPr>
          <p:nvPr/>
        </p:nvPicPr>
        <p:blipFill>
          <a:blip r:embed="rId2"/>
          <a:stretch>
            <a:fillRect/>
          </a:stretch>
        </p:blipFill>
        <p:spPr>
          <a:xfrm>
            <a:off x="11403965" y="1729740"/>
            <a:ext cx="5574665" cy="68040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915035" y="923925"/>
            <a:ext cx="9156700" cy="1014730"/>
          </a:xfrm>
          <a:prstGeom prst="rect">
            <a:avLst/>
          </a:prstGeom>
          <a:noFill/>
        </p:spPr>
        <p:txBody>
          <a:bodyPr wrap="square" rtlCol="0" anchor="t">
            <a:spAutoFit/>
          </a:bodyPr>
          <a:lstStyle/>
          <a:p>
            <a:pPr marL="12700">
              <a:lnSpc>
                <a:spcPct val="100000"/>
              </a:lnSpc>
              <a:spcBef>
                <a:spcPts val="125"/>
              </a:spcBef>
            </a:pPr>
            <a:r>
              <a:rPr lang="en-IN" sz="6000" dirty="0">
                <a:solidFill>
                  <a:schemeClr val="tx2">
                    <a:lumMod val="60000"/>
                    <a:lumOff val="40000"/>
                  </a:schemeClr>
                </a:solidFill>
                <a:latin typeface="Cambria" panose="02040503050406030204" pitchFamily="18" charset="0"/>
                <a:ea typeface="Cambria" panose="02040503050406030204" pitchFamily="18" charset="0"/>
                <a:cs typeface="Californian FB" panose="0207040306080B030204" charset="0"/>
                <a:sym typeface="+mn-ea"/>
              </a:rPr>
              <a:t>TEAM MEMBERS:</a:t>
            </a:r>
          </a:p>
        </p:txBody>
      </p:sp>
      <p:sp>
        <p:nvSpPr>
          <p:cNvPr id="5" name="Oval 4"/>
          <p:cNvSpPr/>
          <p:nvPr/>
        </p:nvSpPr>
        <p:spPr>
          <a:xfrm>
            <a:off x="1377950" y="2406650"/>
            <a:ext cx="3505200" cy="3378200"/>
          </a:xfrm>
          <a:prstGeom prst="ellipse">
            <a:avLst/>
          </a:prstGeom>
          <a:blipFill rotWithShape="1">
            <a:blip r:embed="rId2"/>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Oval 8"/>
          <p:cNvSpPr/>
          <p:nvPr/>
        </p:nvSpPr>
        <p:spPr>
          <a:xfrm>
            <a:off x="7321550" y="2426519"/>
            <a:ext cx="3505200" cy="3378200"/>
          </a:xfrm>
          <a:prstGeom prst="ellipse">
            <a:avLst/>
          </a:prstGeom>
          <a:blipFill rotWithShape="1">
            <a:blip r:embed="rId3"/>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Oval 9"/>
          <p:cNvSpPr/>
          <p:nvPr/>
        </p:nvSpPr>
        <p:spPr>
          <a:xfrm>
            <a:off x="13036550" y="2419350"/>
            <a:ext cx="3505200" cy="3378200"/>
          </a:xfrm>
          <a:prstGeom prst="ellipse">
            <a:avLst/>
          </a:prstGeom>
          <a:blipFill rotWithShape="1">
            <a:blip r:embed="rId4"/>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1" name="Text Box 10"/>
          <p:cNvSpPr txBox="1"/>
          <p:nvPr/>
        </p:nvSpPr>
        <p:spPr>
          <a:xfrm>
            <a:off x="996950" y="6597650"/>
            <a:ext cx="6929120" cy="1445260"/>
          </a:xfrm>
          <a:prstGeom prst="rect">
            <a:avLst/>
          </a:prstGeom>
          <a:noFill/>
        </p:spPr>
        <p:txBody>
          <a:bodyPr wrap="square" rtlCol="0">
            <a:spAutoFit/>
          </a:bodyPr>
          <a:lstStyle/>
          <a:p>
            <a:pPr marL="914400" lvl="2" indent="457200"/>
            <a:r>
              <a:rPr lang="en-IN" altLang="en-US" sz="2200" dirty="0">
                <a:latin typeface="Cambria" panose="02040503050406030204" charset="0"/>
                <a:cs typeface="Cambria" panose="02040503050406030204" charset="0"/>
              </a:rPr>
              <a:t>B.JAYA NANDINI</a:t>
            </a:r>
          </a:p>
          <a:p>
            <a:pPr lvl="2"/>
            <a:r>
              <a:rPr lang="en-IN" altLang="en-US" sz="2200" dirty="0">
                <a:latin typeface="Cambria" panose="02040503050406030204" charset="0"/>
                <a:cs typeface="Cambria" panose="02040503050406030204" charset="0"/>
                <a:sym typeface="+mn-ea"/>
              </a:rPr>
              <a:t>                        </a:t>
            </a:r>
            <a:r>
              <a:rPr lang="en-US" altLang="en-IN" sz="2200" dirty="0">
                <a:latin typeface="Cambria" panose="02040503050406030204" charset="0"/>
                <a:cs typeface="Cambria" panose="02040503050406030204" charset="0"/>
                <a:sym typeface="+mn-ea"/>
              </a:rPr>
              <a:t>III </a:t>
            </a:r>
            <a:r>
              <a:rPr lang="en-US" altLang="en-IN" sz="2200" dirty="0" err="1">
                <a:latin typeface="Cambria" panose="02040503050406030204" charset="0"/>
                <a:cs typeface="Cambria" panose="02040503050406030204" charset="0"/>
                <a:sym typeface="+mn-ea"/>
              </a:rPr>
              <a:t>B.Tech</a:t>
            </a:r>
            <a:r>
              <a:rPr lang="en-IN" altLang="en-US" sz="2200" dirty="0">
                <a:latin typeface="Cambria" panose="02040503050406030204" charset="0"/>
                <a:cs typeface="Cambria" panose="02040503050406030204" charset="0"/>
                <a:sym typeface="+mn-ea"/>
              </a:rPr>
              <a:t> </a:t>
            </a:r>
            <a:r>
              <a:rPr lang="en-US" altLang="en-IN" sz="2200" dirty="0">
                <a:latin typeface="Cambria" panose="02040503050406030204" charset="0"/>
                <a:cs typeface="Cambria" panose="02040503050406030204" charset="0"/>
                <a:sym typeface="+mn-ea"/>
              </a:rPr>
              <a:t>IT</a:t>
            </a:r>
            <a:endParaRPr lang="en-IN" altLang="en-US" sz="2200" dirty="0">
              <a:latin typeface="Cambria" panose="02040503050406030204" charset="0"/>
              <a:cs typeface="Cambria" panose="02040503050406030204" charset="0"/>
            </a:endParaRPr>
          </a:p>
          <a:p>
            <a:pPr lvl="2"/>
            <a:r>
              <a:rPr lang="en-IN" altLang="en-US" sz="2200" dirty="0">
                <a:latin typeface="Cambria" panose="02040503050406030204" charset="0"/>
                <a:cs typeface="Cambria" panose="02040503050406030204" charset="0"/>
                <a:sym typeface="+mn-ea"/>
              </a:rPr>
              <a:t> </a:t>
            </a:r>
            <a:r>
              <a:rPr lang="en-US" altLang="en-IN" sz="2200" dirty="0">
                <a:latin typeface="Cambria" panose="02040503050406030204" charset="0"/>
                <a:cs typeface="Cambria" panose="02040503050406030204" charset="0"/>
                <a:sym typeface="+mn-ea"/>
              </a:rPr>
              <a:t>  </a:t>
            </a:r>
            <a:r>
              <a:rPr lang="en-IN" altLang="en-US" sz="2200" dirty="0">
                <a:latin typeface="Cambria" panose="02040503050406030204" charset="0"/>
                <a:cs typeface="Cambria" panose="02040503050406030204" charset="0"/>
                <a:sym typeface="+mn-ea"/>
              </a:rPr>
              <a:t>                     22B05A1201</a:t>
            </a:r>
          </a:p>
          <a:p>
            <a:pPr lvl="2"/>
            <a:r>
              <a:rPr lang="en-IN" altLang="en-US" sz="2200" dirty="0">
                <a:latin typeface="Cambria" panose="02040503050406030204" charset="0"/>
                <a:cs typeface="Cambria" panose="02040503050406030204" charset="0"/>
                <a:sym typeface="+mn-ea"/>
              </a:rPr>
              <a:t>Shri Vishnu Engineering College For Women</a:t>
            </a:r>
            <a:endParaRPr lang="en-IN" altLang="en-US" sz="2200" dirty="0">
              <a:latin typeface="Cambria" panose="02040503050406030204" charset="0"/>
              <a:cs typeface="Cambria" panose="02040503050406030204" charset="0"/>
            </a:endParaRPr>
          </a:p>
        </p:txBody>
      </p:sp>
      <p:sp>
        <p:nvSpPr>
          <p:cNvPr id="12" name="Text Box 11"/>
          <p:cNvSpPr txBox="1"/>
          <p:nvPr/>
        </p:nvSpPr>
        <p:spPr>
          <a:xfrm>
            <a:off x="12463288" y="6597650"/>
            <a:ext cx="5858510" cy="1445260"/>
          </a:xfrm>
          <a:prstGeom prst="rect">
            <a:avLst/>
          </a:prstGeom>
          <a:noFill/>
        </p:spPr>
        <p:txBody>
          <a:bodyPr wrap="square" rtlCol="0" anchor="t">
            <a:spAutoFit/>
          </a:bodyPr>
          <a:lstStyle/>
          <a:p>
            <a:pPr marL="914400" lvl="4" indent="457200"/>
            <a:r>
              <a:rPr lang="en-IN" altLang="en-US" sz="2200" dirty="0">
                <a:latin typeface="Cambria" panose="02040503050406030204" charset="0"/>
                <a:cs typeface="Cambria" panose="02040503050406030204" charset="0"/>
                <a:sym typeface="+mn-ea"/>
              </a:rPr>
              <a:t>    K.ANUSHA</a:t>
            </a:r>
          </a:p>
          <a:p>
            <a:pPr lvl="2"/>
            <a:r>
              <a:rPr lang="en-IN" altLang="en-US" sz="2200" dirty="0">
                <a:latin typeface="Cambria" panose="02040503050406030204" charset="0"/>
                <a:cs typeface="Cambria" panose="02040503050406030204" charset="0"/>
                <a:sym typeface="+mn-ea"/>
              </a:rPr>
              <a:t>                        </a:t>
            </a:r>
            <a:r>
              <a:rPr lang="en-US" altLang="en-IN" sz="2200" dirty="0">
                <a:latin typeface="Cambria" panose="02040503050406030204" charset="0"/>
                <a:cs typeface="Cambria" panose="02040503050406030204" charset="0"/>
                <a:sym typeface="+mn-ea"/>
              </a:rPr>
              <a:t>II </a:t>
            </a:r>
            <a:r>
              <a:rPr lang="en-US" altLang="en-IN" sz="2200" dirty="0" err="1">
                <a:latin typeface="Cambria" panose="02040503050406030204" charset="0"/>
                <a:cs typeface="Cambria" panose="02040503050406030204" charset="0"/>
                <a:sym typeface="+mn-ea"/>
              </a:rPr>
              <a:t>B.Tech</a:t>
            </a:r>
            <a:r>
              <a:rPr lang="en-IN" altLang="en-US" sz="2200" dirty="0">
                <a:latin typeface="Cambria" panose="02040503050406030204" charset="0"/>
                <a:cs typeface="Cambria" panose="02040503050406030204" charset="0"/>
                <a:sym typeface="+mn-ea"/>
              </a:rPr>
              <a:t> ECE</a:t>
            </a:r>
            <a:endParaRPr lang="en-IN" altLang="en-US" sz="2200" dirty="0">
              <a:latin typeface="Cambria" panose="02040503050406030204" charset="0"/>
              <a:cs typeface="Cambria" panose="02040503050406030204" charset="0"/>
            </a:endParaRPr>
          </a:p>
          <a:p>
            <a:pPr lvl="2"/>
            <a:r>
              <a:rPr lang="en-IN" altLang="en-US" sz="2200" dirty="0">
                <a:latin typeface="Cambria" panose="02040503050406030204" charset="0"/>
                <a:cs typeface="Cambria" panose="02040503050406030204" charset="0"/>
                <a:sym typeface="+mn-ea"/>
              </a:rPr>
              <a:t> </a:t>
            </a:r>
            <a:r>
              <a:rPr lang="en-US" altLang="en-IN" sz="2200" dirty="0">
                <a:latin typeface="Cambria" panose="02040503050406030204" charset="0"/>
                <a:cs typeface="Cambria" panose="02040503050406030204" charset="0"/>
                <a:sym typeface="+mn-ea"/>
              </a:rPr>
              <a:t>  </a:t>
            </a:r>
            <a:r>
              <a:rPr lang="en-IN" altLang="en-US" sz="2200" dirty="0">
                <a:latin typeface="Cambria" panose="02040503050406030204" charset="0"/>
                <a:cs typeface="Cambria" panose="02040503050406030204" charset="0"/>
                <a:sym typeface="+mn-ea"/>
              </a:rPr>
              <a:t>                     22B01A0443</a:t>
            </a:r>
          </a:p>
          <a:p>
            <a:pPr lvl="2"/>
            <a:r>
              <a:rPr lang="en-IN" altLang="en-US" sz="2200" dirty="0">
                <a:latin typeface="Cambria" panose="02040503050406030204" charset="0"/>
                <a:cs typeface="Cambria" panose="02040503050406030204" charset="0"/>
                <a:sym typeface="+mn-ea"/>
              </a:rPr>
              <a:t>Shri Vishnu Engineering College For Women</a:t>
            </a:r>
          </a:p>
        </p:txBody>
      </p:sp>
      <p:sp>
        <p:nvSpPr>
          <p:cNvPr id="13" name="Text Box 12"/>
          <p:cNvSpPr txBox="1"/>
          <p:nvPr/>
        </p:nvSpPr>
        <p:spPr>
          <a:xfrm>
            <a:off x="6864350" y="6617519"/>
            <a:ext cx="6132830" cy="1783715"/>
          </a:xfrm>
          <a:prstGeom prst="rect">
            <a:avLst/>
          </a:prstGeom>
          <a:noFill/>
        </p:spPr>
        <p:txBody>
          <a:bodyPr wrap="square" rtlCol="0" anchor="t">
            <a:spAutoFit/>
          </a:bodyPr>
          <a:lstStyle/>
          <a:p>
            <a:r>
              <a:rPr lang="en-IN" altLang="en-US" sz="2200" dirty="0">
                <a:latin typeface="Cambria" panose="02040503050406030204" charset="0"/>
                <a:cs typeface="Cambria" panose="02040503050406030204" charset="0"/>
                <a:sym typeface="+mn-ea"/>
              </a:rPr>
              <a:t>                Y.LAKSHMI SOWMYA</a:t>
            </a:r>
          </a:p>
          <a:p>
            <a:pPr marL="457200" lvl="1" indent="457200"/>
            <a:r>
              <a:rPr lang="en-US" altLang="en-IN" sz="2200" dirty="0">
                <a:latin typeface="Cambria" panose="02040503050406030204" charset="0"/>
                <a:cs typeface="Cambria" panose="02040503050406030204" charset="0"/>
                <a:sym typeface="+mn-ea"/>
              </a:rPr>
              <a:t>      II </a:t>
            </a:r>
            <a:r>
              <a:rPr lang="en-US" altLang="en-IN" sz="2200" dirty="0" err="1">
                <a:latin typeface="Cambria" panose="02040503050406030204" charset="0"/>
                <a:cs typeface="Cambria" panose="02040503050406030204" charset="0"/>
                <a:sym typeface="+mn-ea"/>
              </a:rPr>
              <a:t>B.Tech</a:t>
            </a:r>
            <a:r>
              <a:rPr lang="en-US" altLang="en-IN" sz="2200" dirty="0">
                <a:latin typeface="Cambria" panose="02040503050406030204" charset="0"/>
                <a:cs typeface="Cambria" panose="02040503050406030204" charset="0"/>
                <a:sym typeface="+mn-ea"/>
              </a:rPr>
              <a:t> AI&amp;DS</a:t>
            </a:r>
            <a:endParaRPr lang="en-IN" altLang="en-US" sz="2200" dirty="0">
              <a:latin typeface="Cambria" panose="02040503050406030204" charset="0"/>
              <a:cs typeface="Cambria" panose="02040503050406030204" charset="0"/>
            </a:endParaRPr>
          </a:p>
          <a:p>
            <a:pPr marL="914400" lvl="2" indent="457200"/>
            <a:r>
              <a:rPr lang="en-IN" altLang="en-US" sz="2200" dirty="0">
                <a:latin typeface="Cambria" panose="02040503050406030204" charset="0"/>
                <a:cs typeface="Cambria" panose="02040503050406030204" charset="0"/>
                <a:sym typeface="+mn-ea"/>
              </a:rPr>
              <a:t>22B01A45C6</a:t>
            </a:r>
          </a:p>
          <a:p>
            <a:pPr lvl="4"/>
            <a:r>
              <a:rPr lang="en-IN" altLang="en-US" sz="2200" dirty="0">
                <a:latin typeface="Cambria" panose="02040503050406030204" charset="0"/>
                <a:cs typeface="Cambria" panose="02040503050406030204" charset="0"/>
                <a:sym typeface="+mn-ea"/>
              </a:rPr>
              <a:t> Shri Vishnu Engineering College For Women</a:t>
            </a:r>
          </a:p>
          <a:p>
            <a:pPr marL="914400" lvl="2" indent="457200"/>
            <a:endParaRPr lang="en-IN" altLang="en-US" sz="2200" dirty="0">
              <a:latin typeface="Cambria" panose="02040503050406030204" charset="0"/>
              <a:cs typeface="Cambria" panose="0204050305040603020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 Box 15"/>
          <p:cNvSpPr txBox="1"/>
          <p:nvPr/>
        </p:nvSpPr>
        <p:spPr>
          <a:xfrm>
            <a:off x="9302750" y="1949450"/>
            <a:ext cx="6100445" cy="3415030"/>
          </a:xfrm>
          <a:prstGeom prst="rect">
            <a:avLst/>
          </a:prstGeom>
          <a:noFill/>
        </p:spPr>
        <p:txBody>
          <a:bodyPr wrap="square" rtlCol="0">
            <a:spAutoFit/>
          </a:bodyPr>
          <a:lstStyle/>
          <a:p>
            <a:r>
              <a:rPr lang="en-IN" sz="3600" b="1" dirty="0">
                <a:latin typeface="Cambria" panose="02040503050406030204" charset="0"/>
                <a:cs typeface="Cambria" panose="02040503050406030204" charset="0"/>
                <a:sym typeface="+mn-ea"/>
              </a:rPr>
              <a:t>Material Resources </a:t>
            </a:r>
            <a:r>
              <a:rPr lang="en-IN" sz="3600" dirty="0">
                <a:latin typeface="Cambria" panose="02040503050406030204" charset="0"/>
                <a:cs typeface="Cambria" panose="02040503050406030204" charset="0"/>
                <a:sym typeface="+mn-ea"/>
              </a:rPr>
              <a:t>:</a:t>
            </a:r>
            <a:endParaRPr lang="en-IN" sz="3600" dirty="0">
              <a:latin typeface="Cambria" panose="02040503050406030204" charset="0"/>
              <a:cs typeface="Cambria" panose="02040503050406030204" charset="0"/>
            </a:endParaRPr>
          </a:p>
          <a:p>
            <a:pPr>
              <a:buFont typeface="Arial" panose="020B0604020202020204" pitchFamily="34" charset="0"/>
              <a:buChar char="•"/>
            </a:pPr>
            <a:r>
              <a:rPr lang="en-IN" sz="3600" dirty="0">
                <a:latin typeface="Cambria" panose="02040503050406030204" charset="0"/>
                <a:cs typeface="Cambria" panose="02040503050406030204" charset="0"/>
                <a:sym typeface="+mn-ea"/>
              </a:rPr>
              <a:t> Water level sensor</a:t>
            </a:r>
            <a:endParaRPr lang="en-IN" sz="3600" dirty="0">
              <a:latin typeface="Cambria" panose="02040503050406030204" charset="0"/>
              <a:cs typeface="Cambria" panose="02040503050406030204" charset="0"/>
            </a:endParaRPr>
          </a:p>
          <a:p>
            <a:pPr>
              <a:buFont typeface="Arial" panose="020B0604020202020204" pitchFamily="34" charset="0"/>
              <a:buChar char="•"/>
            </a:pPr>
            <a:r>
              <a:rPr lang="en-IN" sz="3600" dirty="0">
                <a:latin typeface="Cambria" panose="02040503050406030204" charset="0"/>
                <a:cs typeface="Cambria" panose="02040503050406030204" charset="0"/>
                <a:sym typeface="+mn-ea"/>
              </a:rPr>
              <a:t> Microcontroller</a:t>
            </a:r>
            <a:endParaRPr lang="en-IN" sz="3600" dirty="0">
              <a:latin typeface="Cambria" panose="02040503050406030204" charset="0"/>
              <a:cs typeface="Cambria" panose="02040503050406030204" charset="0"/>
            </a:endParaRPr>
          </a:p>
          <a:p>
            <a:pPr>
              <a:buFont typeface="Arial" panose="020B0604020202020204" pitchFamily="34" charset="0"/>
              <a:buChar char="•"/>
            </a:pPr>
            <a:r>
              <a:rPr lang="en-IN" sz="3600" dirty="0">
                <a:latin typeface="Cambria" panose="02040503050406030204" charset="0"/>
                <a:cs typeface="Cambria" panose="02040503050406030204" charset="0"/>
                <a:sym typeface="+mn-ea"/>
              </a:rPr>
              <a:t> Communication </a:t>
            </a:r>
          </a:p>
          <a:p>
            <a:pPr indent="0">
              <a:buFont typeface="Arial" panose="020B0604020202020204" pitchFamily="34" charset="0"/>
              <a:buNone/>
            </a:pPr>
            <a:r>
              <a:rPr lang="en-IN" sz="3600" dirty="0">
                <a:latin typeface="Cambria" panose="02040503050406030204" charset="0"/>
                <a:cs typeface="Cambria" panose="02040503050406030204" charset="0"/>
                <a:sym typeface="+mn-ea"/>
              </a:rPr>
              <a:t>   module</a:t>
            </a:r>
            <a:endParaRPr lang="en-IN" sz="3600" dirty="0">
              <a:latin typeface="Cambria" panose="02040503050406030204" charset="0"/>
              <a:cs typeface="Cambria" panose="02040503050406030204" charset="0"/>
            </a:endParaRPr>
          </a:p>
          <a:p>
            <a:pPr>
              <a:buFont typeface="Arial" panose="020B0604020202020204" pitchFamily="34" charset="0"/>
              <a:buChar char="•"/>
            </a:pPr>
            <a:r>
              <a:rPr lang="en-IN" sz="3600" dirty="0">
                <a:latin typeface="Cambria" panose="02040503050406030204" charset="0"/>
                <a:cs typeface="Cambria" panose="02040503050406030204" charset="0"/>
                <a:sym typeface="+mn-ea"/>
              </a:rPr>
              <a:t> Power supply</a:t>
            </a:r>
            <a:endParaRPr lang="en-US" sz="3600">
              <a:latin typeface="Cambria" panose="02040503050406030204" charset="0"/>
              <a:cs typeface="Cambria" panose="02040503050406030204" charset="0"/>
            </a:endParaRPr>
          </a:p>
        </p:txBody>
      </p:sp>
      <p:sp>
        <p:nvSpPr>
          <p:cNvPr id="17" name="Text Box 16"/>
          <p:cNvSpPr txBox="1"/>
          <p:nvPr/>
        </p:nvSpPr>
        <p:spPr>
          <a:xfrm>
            <a:off x="12731750" y="5530850"/>
            <a:ext cx="6100445" cy="3415030"/>
          </a:xfrm>
          <a:prstGeom prst="rect">
            <a:avLst/>
          </a:prstGeom>
          <a:noFill/>
        </p:spPr>
        <p:txBody>
          <a:bodyPr wrap="square" rtlCol="0">
            <a:spAutoFit/>
          </a:bodyPr>
          <a:lstStyle/>
          <a:p>
            <a:pPr algn="l"/>
            <a:r>
              <a:rPr lang="en-IN" sz="3600" b="1" dirty="0">
                <a:latin typeface="Cambria" panose="02040503050406030204" charset="0"/>
                <a:cs typeface="Cambria" panose="02040503050406030204" charset="0"/>
                <a:sym typeface="+mn-ea"/>
              </a:rPr>
              <a:t>Human Resources:</a:t>
            </a:r>
            <a:endParaRPr lang="en-IN" sz="3600" dirty="0">
              <a:latin typeface="Cambria" panose="02040503050406030204" charset="0"/>
              <a:cs typeface="Cambria" panose="02040503050406030204" charset="0"/>
            </a:endParaRPr>
          </a:p>
          <a:p>
            <a:pPr algn="l">
              <a:buFont typeface="Arial" panose="020B0604020202020204" pitchFamily="34" charset="0"/>
              <a:buChar char="•"/>
            </a:pPr>
            <a:r>
              <a:rPr lang="en-IN" sz="3600" dirty="0">
                <a:latin typeface="Cambria" panose="02040503050406030204" charset="0"/>
                <a:cs typeface="Cambria" panose="02040503050406030204" charset="0"/>
                <a:sym typeface="+mn-ea"/>
              </a:rPr>
              <a:t>Project Manager</a:t>
            </a:r>
            <a:endParaRPr lang="en-IN" sz="3600" dirty="0">
              <a:latin typeface="Cambria" panose="02040503050406030204" charset="0"/>
              <a:cs typeface="Cambria" panose="02040503050406030204" charset="0"/>
            </a:endParaRPr>
          </a:p>
          <a:p>
            <a:pPr algn="l">
              <a:buFont typeface="Arial" panose="020B0604020202020204" pitchFamily="34" charset="0"/>
              <a:buChar char="•"/>
            </a:pPr>
            <a:r>
              <a:rPr lang="en-IN" sz="3600" dirty="0">
                <a:latin typeface="Cambria" panose="02040503050406030204" charset="0"/>
                <a:cs typeface="Cambria" panose="02040503050406030204" charset="0"/>
                <a:sym typeface="+mn-ea"/>
              </a:rPr>
              <a:t>Hardware and Software engineers</a:t>
            </a:r>
            <a:endParaRPr lang="en-IN" sz="3600" dirty="0">
              <a:latin typeface="Cambria" panose="02040503050406030204" charset="0"/>
              <a:cs typeface="Cambria" panose="02040503050406030204" charset="0"/>
            </a:endParaRPr>
          </a:p>
          <a:p>
            <a:pPr algn="l">
              <a:buFont typeface="Arial" panose="020B0604020202020204" pitchFamily="34" charset="0"/>
              <a:buChar char="•"/>
            </a:pPr>
            <a:r>
              <a:rPr lang="en-IN" sz="3600" dirty="0">
                <a:latin typeface="Cambria" panose="02040503050406030204" charset="0"/>
                <a:cs typeface="Cambria" panose="02040503050406030204" charset="0"/>
                <a:sym typeface="+mn-ea"/>
              </a:rPr>
              <a:t>Healthcare professionals</a:t>
            </a:r>
          </a:p>
          <a:p>
            <a:pPr indent="0" algn="l">
              <a:buFont typeface="Arial" panose="020B0604020202020204" pitchFamily="34" charset="0"/>
              <a:buNone/>
            </a:pPr>
            <a:r>
              <a:rPr lang="en-IN" sz="3600" dirty="0">
                <a:latin typeface="Cambria" panose="02040503050406030204" charset="0"/>
                <a:cs typeface="Cambria" panose="02040503050406030204" charset="0"/>
                <a:sym typeface="+mn-ea"/>
              </a:rPr>
              <a:t>  for feedback </a:t>
            </a:r>
            <a:endParaRPr lang="en-US" sz="3600">
              <a:latin typeface="Cambria" panose="02040503050406030204" charset="0"/>
              <a:cs typeface="Cambria" panose="02040503050406030204" charset="0"/>
            </a:endParaRPr>
          </a:p>
        </p:txBody>
      </p:sp>
      <p:sp>
        <p:nvSpPr>
          <p:cNvPr id="2" name="object 3"/>
          <p:cNvSpPr/>
          <p:nvPr/>
        </p:nvSpPr>
        <p:spPr>
          <a:xfrm>
            <a:off x="635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4" name="Picture 3"/>
          <p:cNvPicPr>
            <a:picLocks noChangeAspect="1"/>
          </p:cNvPicPr>
          <p:nvPr/>
        </p:nvPicPr>
        <p:blipFill>
          <a:blip r:embed="rId2"/>
          <a:stretch>
            <a:fillRect/>
          </a:stretch>
        </p:blipFill>
        <p:spPr>
          <a:xfrm>
            <a:off x="1118870" y="1870075"/>
            <a:ext cx="7058025" cy="6172200"/>
          </a:xfrm>
          <a:prstGeom prst="rect">
            <a:avLst/>
          </a:prstGeom>
        </p:spPr>
      </p:pic>
      <p:sp>
        <p:nvSpPr>
          <p:cNvPr id="7" name="Text Box 6"/>
          <p:cNvSpPr txBox="1"/>
          <p:nvPr/>
        </p:nvSpPr>
        <p:spPr>
          <a:xfrm>
            <a:off x="9074150" y="577850"/>
            <a:ext cx="9156700" cy="991235"/>
          </a:xfrm>
          <a:prstGeom prst="rect">
            <a:avLst/>
          </a:prstGeom>
          <a:noFill/>
        </p:spPr>
        <p:txBody>
          <a:bodyPr wrap="square" rtlCol="0" anchor="t">
            <a:spAutoFit/>
          </a:bodyPr>
          <a:lstStyle/>
          <a:p>
            <a:pPr marR="27940" algn="ctr">
              <a:lnSpc>
                <a:spcPct val="100000"/>
              </a:lnSpc>
              <a:spcBef>
                <a:spcPts val="1825"/>
              </a:spcBef>
            </a:pPr>
            <a:r>
              <a:rPr lang="en-IN" sz="5850" dirty="0">
                <a:solidFill>
                  <a:schemeClr val="tx2">
                    <a:lumMod val="60000"/>
                    <a:lumOff val="40000"/>
                  </a:schemeClr>
                </a:solidFill>
                <a:latin typeface="Cambria" panose="02040503050406030204" pitchFamily="18" charset="0"/>
                <a:ea typeface="Cambria" panose="02040503050406030204" pitchFamily="18" charset="0"/>
                <a:cs typeface="Californian FB" panose="0207040306080B030204" charset="0"/>
                <a:sym typeface="+mn-ea"/>
              </a:rPr>
              <a:t>RESOURCES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49B0D4"/>
          </a:solidFill>
        </p:spPr>
        <p:txBody>
          <a:bodyPr wrap="square" lIns="0" tIns="0" rIns="0" bIns="0" rtlCol="0"/>
          <a:lstStyle/>
          <a:p>
            <a:endParaRPr/>
          </a:p>
        </p:txBody>
      </p:sp>
      <p:sp>
        <p:nvSpPr>
          <p:cNvPr id="9" name="object 9"/>
          <p:cNvSpPr txBox="1">
            <a:spLocks noGrp="1"/>
          </p:cNvSpPr>
          <p:nvPr>
            <p:ph type="title"/>
          </p:nvPr>
        </p:nvSpPr>
        <p:spPr>
          <a:xfrm>
            <a:off x="3663950" y="3625850"/>
            <a:ext cx="11948160" cy="2314575"/>
          </a:xfrm>
          <a:prstGeom prst="rect">
            <a:avLst/>
          </a:prstGeom>
        </p:spPr>
        <p:txBody>
          <a:bodyPr vert="horz" wrap="square" lIns="0" tIns="13970" rIns="0" bIns="0" rtlCol="0">
            <a:spAutoFit/>
          </a:bodyPr>
          <a:lstStyle/>
          <a:p>
            <a:pPr marL="12700">
              <a:lnSpc>
                <a:spcPct val="100000"/>
              </a:lnSpc>
              <a:spcBef>
                <a:spcPts val="110"/>
              </a:spcBef>
            </a:pPr>
            <a:r>
              <a:rPr sz="14950" spc="-45" dirty="0"/>
              <a:t>Thank</a:t>
            </a:r>
            <a:r>
              <a:rPr lang="en-IN" sz="14950" spc="-45" dirty="0"/>
              <a:t> You</a:t>
            </a:r>
            <a:r>
              <a:rPr sz="14950" spc="-45" dirty="0"/>
              <a:t>!</a:t>
            </a:r>
            <a:endParaRPr sz="149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Box 11"/>
          <p:cNvSpPr txBox="1"/>
          <p:nvPr/>
        </p:nvSpPr>
        <p:spPr>
          <a:xfrm>
            <a:off x="9653270" y="2101850"/>
            <a:ext cx="8647430" cy="6323965"/>
          </a:xfrm>
          <a:prstGeom prst="rect">
            <a:avLst/>
          </a:prstGeom>
          <a:noFill/>
        </p:spPr>
        <p:txBody>
          <a:bodyPr wrap="square" rtlCol="0">
            <a:spAutoFit/>
          </a:bodyPr>
          <a:lstStyle/>
          <a:p>
            <a:pPr algn="l"/>
            <a:r>
              <a:rPr lang="en-IN" sz="2700" dirty="0">
                <a:solidFill>
                  <a:schemeClr val="tx1"/>
                </a:solidFill>
                <a:latin typeface="Cambria" panose="02040503050406030204" charset="0"/>
                <a:cs typeface="Cambria" panose="02040503050406030204" charset="0"/>
                <a:sym typeface="+mn-ea"/>
              </a:rPr>
              <a:t>Here is a budget estimate for setting up a water level monitoring system using an Arduino:</a:t>
            </a:r>
          </a:p>
          <a:p>
            <a:pPr algn="l"/>
            <a:endParaRPr lang="en-IN" sz="2700" dirty="0">
              <a:solidFill>
                <a:schemeClr val="tx1"/>
              </a:solidFill>
              <a:latin typeface="Cambria" panose="02040503050406030204" charset="0"/>
              <a:cs typeface="Cambria" panose="02040503050406030204" charset="0"/>
            </a:endParaRPr>
          </a:p>
          <a:p>
            <a:pPr marL="0" indent="0" algn="l">
              <a:buNone/>
            </a:pPr>
            <a:r>
              <a:rPr lang="en-IN" sz="2700" dirty="0">
                <a:solidFill>
                  <a:schemeClr val="tx1"/>
                </a:solidFill>
                <a:latin typeface="Cambria" panose="02040503050406030204" charset="0"/>
                <a:cs typeface="Cambria" panose="02040503050406030204" charset="0"/>
                <a:sym typeface="+mn-ea"/>
              </a:rPr>
              <a:t>  1. Arduino :₹600 -₹700</a:t>
            </a:r>
          </a:p>
          <a:p>
            <a:pPr marL="0" indent="0" algn="l">
              <a:buNone/>
            </a:pPr>
            <a:r>
              <a:rPr lang="en-IN" sz="2700" dirty="0">
                <a:solidFill>
                  <a:schemeClr val="tx1"/>
                </a:solidFill>
                <a:latin typeface="Cambria" panose="02040503050406030204" charset="0"/>
                <a:cs typeface="Cambria" panose="02040503050406030204" charset="0"/>
                <a:sym typeface="+mn-ea"/>
              </a:rPr>
              <a:t>  2.Breadboard: ₹50 - ₹60</a:t>
            </a:r>
          </a:p>
          <a:p>
            <a:pPr marL="0" indent="0" algn="l">
              <a:buNone/>
            </a:pPr>
            <a:r>
              <a:rPr lang="en-IN" sz="2700" dirty="0">
                <a:solidFill>
                  <a:schemeClr val="tx1"/>
                </a:solidFill>
                <a:latin typeface="Cambria" panose="02040503050406030204" charset="0"/>
                <a:cs typeface="Cambria" panose="02040503050406030204" charset="0"/>
                <a:sym typeface="+mn-ea"/>
              </a:rPr>
              <a:t>  3.Water Level Sensor : ₹50 - ₹100</a:t>
            </a:r>
          </a:p>
          <a:p>
            <a:pPr marL="0" indent="0" algn="l">
              <a:buNone/>
            </a:pPr>
            <a:r>
              <a:rPr lang="en-IN" sz="2700" dirty="0">
                <a:solidFill>
                  <a:schemeClr val="tx1"/>
                </a:solidFill>
                <a:latin typeface="Cambria" panose="02040503050406030204" charset="0"/>
                <a:cs typeface="Cambria" panose="02040503050406030204" charset="0"/>
                <a:sym typeface="+mn-ea"/>
              </a:rPr>
              <a:t>  4.Led light : ₹5- ₹10</a:t>
            </a:r>
          </a:p>
          <a:p>
            <a:pPr marL="0" indent="0" algn="l">
              <a:buNone/>
            </a:pPr>
            <a:r>
              <a:rPr lang="en-IN" sz="2700" dirty="0">
                <a:solidFill>
                  <a:schemeClr val="tx1"/>
                </a:solidFill>
                <a:latin typeface="Cambria" panose="02040503050406030204" charset="0"/>
                <a:cs typeface="Cambria" panose="02040503050406030204" charset="0"/>
                <a:sym typeface="+mn-ea"/>
              </a:rPr>
              <a:t>  5.Jumpwires : ₹5- ₹10</a:t>
            </a:r>
          </a:p>
          <a:p>
            <a:pPr marL="0" indent="0" algn="l">
              <a:buNone/>
            </a:pPr>
            <a:r>
              <a:rPr lang="en-IN" sz="2700" dirty="0">
                <a:solidFill>
                  <a:schemeClr val="tx1"/>
                </a:solidFill>
                <a:latin typeface="Cambria" panose="02040503050406030204" charset="0"/>
                <a:cs typeface="Cambria" panose="02040503050406030204" charset="0"/>
                <a:sym typeface="+mn-ea"/>
              </a:rPr>
              <a:t>  6.Buzzer : ₹20-₹30</a:t>
            </a:r>
          </a:p>
          <a:p>
            <a:pPr marL="0" indent="0" algn="l">
              <a:buNone/>
            </a:pPr>
            <a:r>
              <a:rPr lang="en-IN" sz="2700" dirty="0">
                <a:solidFill>
                  <a:schemeClr val="tx1"/>
                </a:solidFill>
                <a:latin typeface="Cambria" panose="02040503050406030204" charset="0"/>
                <a:cs typeface="Cambria" panose="02040503050406030204" charset="0"/>
                <a:sym typeface="+mn-ea"/>
              </a:rPr>
              <a:t>  7.GSM Module  : ₹300- ₹500</a:t>
            </a:r>
          </a:p>
          <a:p>
            <a:pPr marL="0" indent="0" algn="l">
              <a:buNone/>
            </a:pPr>
            <a:r>
              <a:rPr lang="en-IN" sz="2700" dirty="0">
                <a:solidFill>
                  <a:schemeClr val="tx1"/>
                </a:solidFill>
                <a:latin typeface="Cambria" panose="02040503050406030204" charset="0"/>
                <a:cs typeface="Cambria" panose="02040503050406030204" charset="0"/>
                <a:sym typeface="+mn-ea"/>
              </a:rPr>
              <a:t>  8.SIM Card : ₹50</a:t>
            </a:r>
          </a:p>
          <a:p>
            <a:pPr marL="0" indent="0" algn="l">
              <a:buNone/>
            </a:pPr>
            <a:r>
              <a:rPr lang="en-IN" sz="2700" dirty="0">
                <a:solidFill>
                  <a:schemeClr val="tx1"/>
                </a:solidFill>
                <a:latin typeface="Cambria" panose="02040503050406030204" charset="0"/>
                <a:cs typeface="Cambria" panose="02040503050406030204" charset="0"/>
                <a:sym typeface="+mn-ea"/>
              </a:rPr>
              <a:t>  9.Adapter  : ₹140- ₹200</a:t>
            </a:r>
          </a:p>
          <a:p>
            <a:pPr marL="0" indent="0" algn="l">
              <a:buNone/>
            </a:pPr>
            <a:endParaRPr lang="en-IN" sz="2700" dirty="0">
              <a:solidFill>
                <a:schemeClr val="tx1"/>
              </a:solidFill>
              <a:latin typeface="Cambria" panose="02040503050406030204" charset="0"/>
              <a:cs typeface="Cambria" panose="02040503050406030204" charset="0"/>
              <a:sym typeface="+mn-ea"/>
            </a:endParaRPr>
          </a:p>
          <a:p>
            <a:pPr marL="0" indent="0" algn="l">
              <a:buNone/>
            </a:pPr>
            <a:r>
              <a:rPr lang="en-IN" sz="2700" dirty="0">
                <a:solidFill>
                  <a:schemeClr val="tx1"/>
                </a:solidFill>
                <a:latin typeface="Cambria" panose="02040503050406030204" charset="0"/>
                <a:cs typeface="Cambria" panose="02040503050406030204" charset="0"/>
                <a:sym typeface="+mn-ea"/>
              </a:rPr>
              <a:t> </a:t>
            </a:r>
            <a:r>
              <a:rPr lang="en-IN" sz="2700" b="1" dirty="0">
                <a:solidFill>
                  <a:schemeClr val="tx1"/>
                </a:solidFill>
                <a:latin typeface="Cambria" panose="02040503050406030204" charset="0"/>
                <a:cs typeface="Cambria" panose="02040503050406030204" charset="0"/>
                <a:sym typeface="+mn-ea"/>
              </a:rPr>
              <a:t>Total Estimated Cost </a:t>
            </a:r>
            <a:r>
              <a:rPr lang="en-IN" sz="2700" dirty="0">
                <a:solidFill>
                  <a:schemeClr val="tx1"/>
                </a:solidFill>
                <a:latin typeface="Cambria" panose="02040503050406030204" charset="0"/>
                <a:cs typeface="Cambria" panose="02040503050406030204" charset="0"/>
                <a:sym typeface="+mn-ea"/>
              </a:rPr>
              <a:t>: around ₹1000- ₹2000</a:t>
            </a:r>
            <a:endParaRPr lang="en-IN" sz="2700" dirty="0">
              <a:solidFill>
                <a:schemeClr val="tx1"/>
              </a:solidFill>
              <a:latin typeface="Cambria" panose="02040503050406030204" charset="0"/>
              <a:cs typeface="Cambria" panose="02040503050406030204" charset="0"/>
            </a:endParaRPr>
          </a:p>
          <a:p>
            <a:pPr algn="l"/>
            <a:endParaRPr lang="en-IN" sz="2700" dirty="0">
              <a:solidFill>
                <a:schemeClr val="tx1"/>
              </a:solidFill>
              <a:latin typeface="Cambria" panose="02040503050406030204" charset="0"/>
              <a:cs typeface="Cambria" panose="02040503050406030204" charset="0"/>
            </a:endParaRPr>
          </a:p>
        </p:txBody>
      </p:sp>
      <p:sp>
        <p:nvSpPr>
          <p:cNvPr id="17" name="object 3"/>
          <p:cNvSpPr/>
          <p:nvPr/>
        </p:nvSpPr>
        <p:spPr>
          <a:xfrm>
            <a:off x="-43815" y="-38735"/>
            <a:ext cx="888936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13" name="Picture 12"/>
          <p:cNvPicPr>
            <a:picLocks noChangeAspect="1"/>
          </p:cNvPicPr>
          <p:nvPr/>
        </p:nvPicPr>
        <p:blipFill>
          <a:blip r:embed="rId2"/>
          <a:stretch>
            <a:fillRect/>
          </a:stretch>
        </p:blipFill>
        <p:spPr>
          <a:xfrm>
            <a:off x="909955" y="1949450"/>
            <a:ext cx="6868795" cy="6324600"/>
          </a:xfrm>
          <a:prstGeom prst="rect">
            <a:avLst/>
          </a:prstGeom>
        </p:spPr>
      </p:pic>
      <p:sp>
        <p:nvSpPr>
          <p:cNvPr id="18" name="Text Box 17"/>
          <p:cNvSpPr txBox="1"/>
          <p:nvPr/>
        </p:nvSpPr>
        <p:spPr>
          <a:xfrm>
            <a:off x="7092950" y="806450"/>
            <a:ext cx="9156700" cy="829945"/>
          </a:xfrm>
          <a:prstGeom prst="rect">
            <a:avLst/>
          </a:prstGeom>
          <a:noFill/>
        </p:spPr>
        <p:txBody>
          <a:bodyPr wrap="square" rtlCol="0" anchor="t">
            <a:spAutoFit/>
          </a:bodyPr>
          <a:lstStyle/>
          <a:p>
            <a:pPr marL="12065" algn="just">
              <a:lnSpc>
                <a:spcPct val="100000"/>
              </a:lnSpc>
              <a:spcBef>
                <a:spcPts val="100"/>
              </a:spcBef>
            </a:pPr>
            <a:r>
              <a:rPr lang="en-IN" sz="4800" dirty="0">
                <a:solidFill>
                  <a:schemeClr val="tx2">
                    <a:lumMod val="60000"/>
                    <a:lumOff val="40000"/>
                  </a:schemeClr>
                </a:solidFill>
                <a:latin typeface="Cambria" panose="02040503050406030204" pitchFamily="18" charset="0"/>
                <a:ea typeface="Cambria" panose="02040503050406030204" pitchFamily="18" charset="0"/>
                <a:cs typeface="Californian FB" panose="0207040306080B030204" charset="0"/>
                <a:sym typeface="+mn-ea"/>
              </a:rPr>
              <a:t>                    </a:t>
            </a:r>
            <a:r>
              <a:rPr lang="en-IN" sz="4800" b="1" dirty="0">
                <a:solidFill>
                  <a:schemeClr val="tx2">
                    <a:lumMod val="60000"/>
                    <a:lumOff val="40000"/>
                  </a:schemeClr>
                </a:solidFill>
                <a:latin typeface="Cambria" panose="02040503050406030204" pitchFamily="18" charset="0"/>
                <a:ea typeface="Cambria" panose="02040503050406030204" pitchFamily="18" charset="0"/>
                <a:cs typeface="Californian FB" panose="0207040306080B030204" charset="0"/>
                <a:sym typeface="+mn-ea"/>
              </a:rPr>
              <a:t>BUDGET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56897C-0AD0-34DE-92CF-3792C3195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950" y="1568449"/>
            <a:ext cx="16078200" cy="7848601"/>
          </a:xfrm>
          <a:prstGeom prst="rect">
            <a:avLst/>
          </a:prstGeom>
        </p:spPr>
      </p:pic>
      <p:sp>
        <p:nvSpPr>
          <p:cNvPr id="8" name="TextBox 7">
            <a:extLst>
              <a:ext uri="{FF2B5EF4-FFF2-40B4-BE49-F238E27FC236}">
                <a16:creationId xmlns:a16="http://schemas.microsoft.com/office/drawing/2014/main" id="{5858DFA3-1EB7-F28B-658A-16090E998F0B}"/>
              </a:ext>
            </a:extLst>
          </p:cNvPr>
          <p:cNvSpPr txBox="1"/>
          <p:nvPr/>
        </p:nvSpPr>
        <p:spPr>
          <a:xfrm>
            <a:off x="844550" y="730250"/>
            <a:ext cx="2514600" cy="630942"/>
          </a:xfrm>
          <a:prstGeom prst="rect">
            <a:avLst/>
          </a:prstGeom>
          <a:noFill/>
        </p:spPr>
        <p:txBody>
          <a:bodyPr wrap="square">
            <a:spAutoFit/>
          </a:bodyPr>
          <a:lstStyle/>
          <a:p>
            <a:r>
              <a:rPr lang="en-US" sz="3500" b="1" dirty="0">
                <a:solidFill>
                  <a:schemeClr val="tx2">
                    <a:lumMod val="60000"/>
                    <a:lumOff val="40000"/>
                  </a:schemeClr>
                </a:solidFill>
                <a:latin typeface="Cambria" panose="02040503050406030204" pitchFamily="18" charset="0"/>
                <a:ea typeface="Cambria" panose="02040503050406030204" pitchFamily="18" charset="0"/>
              </a:rPr>
              <a:t>TIMELINE :</a:t>
            </a:r>
            <a:endParaRPr lang="en-IN" sz="3500" b="1" dirty="0">
              <a:solidFill>
                <a:schemeClr val="tx2">
                  <a:lumMod val="60000"/>
                  <a:lumOff val="4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11691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85CB-78D7-DDD2-D7CB-FC4D169BC9BD}"/>
              </a:ext>
            </a:extLst>
          </p:cNvPr>
          <p:cNvSpPr>
            <a:spLocks noGrp="1"/>
          </p:cNvSpPr>
          <p:nvPr>
            <p:ph type="title"/>
          </p:nvPr>
        </p:nvSpPr>
        <p:spPr/>
        <p:txBody>
          <a:bodyPr/>
          <a:lstStyle/>
          <a:p>
            <a:endParaRPr lang="en-IN"/>
          </a:p>
        </p:txBody>
      </p:sp>
      <p:sp>
        <p:nvSpPr>
          <p:cNvPr id="3" name="object 2">
            <a:extLst>
              <a:ext uri="{FF2B5EF4-FFF2-40B4-BE49-F238E27FC236}">
                <a16:creationId xmlns:a16="http://schemas.microsoft.com/office/drawing/2014/main" id="{F9137E26-3A1F-67EE-E3E5-08E833A8B799}"/>
              </a:ext>
            </a:extLst>
          </p:cNvPr>
          <p:cNvSpPr/>
          <p:nvPr/>
        </p:nvSpPr>
        <p:spPr>
          <a:xfrm>
            <a:off x="-5940" y="0"/>
            <a:ext cx="1830664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49B0D4"/>
          </a:solidFill>
        </p:spPr>
        <p:txBody>
          <a:bodyPr wrap="square" lIns="0" tIns="0" rIns="0" bIns="0" rtlCol="0"/>
          <a:lstStyle/>
          <a:p>
            <a:endParaRPr/>
          </a:p>
        </p:txBody>
      </p:sp>
      <p:sp>
        <p:nvSpPr>
          <p:cNvPr id="5" name="TextBox 4">
            <a:extLst>
              <a:ext uri="{FF2B5EF4-FFF2-40B4-BE49-F238E27FC236}">
                <a16:creationId xmlns:a16="http://schemas.microsoft.com/office/drawing/2014/main" id="{0F0C9ABB-68F7-00A4-3061-F8192FAB16DB}"/>
              </a:ext>
            </a:extLst>
          </p:cNvPr>
          <p:cNvSpPr txBox="1"/>
          <p:nvPr/>
        </p:nvSpPr>
        <p:spPr>
          <a:xfrm>
            <a:off x="4349750" y="3854450"/>
            <a:ext cx="9151374" cy="1569660"/>
          </a:xfrm>
          <a:prstGeom prst="rect">
            <a:avLst/>
          </a:prstGeom>
          <a:noFill/>
        </p:spPr>
        <p:txBody>
          <a:bodyPr wrap="square">
            <a:spAutoFit/>
          </a:bodyPr>
          <a:lstStyle/>
          <a:p>
            <a:pPr marL="12065" marR="5080" algn="ctr">
              <a:lnSpc>
                <a:spcPct val="100000"/>
              </a:lnSpc>
              <a:spcBef>
                <a:spcPts val="115"/>
              </a:spcBef>
            </a:pPr>
            <a:r>
              <a:rPr lang="en-IN" sz="9600" b="1" dirty="0">
                <a:solidFill>
                  <a:schemeClr val="bg1"/>
                </a:solidFill>
                <a:latin typeface="Bell MT" panose="02020503060305020303" pitchFamily="18" charset="0"/>
              </a:rPr>
              <a:t>COMPONENTS</a:t>
            </a:r>
          </a:p>
        </p:txBody>
      </p:sp>
    </p:spTree>
    <p:extLst>
      <p:ext uri="{BB962C8B-B14F-4D97-AF65-F5344CB8AC3E}">
        <p14:creationId xmlns:p14="http://schemas.microsoft.com/office/powerpoint/2010/main" val="2269287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172" y="654037"/>
            <a:ext cx="15424505" cy="600075"/>
          </a:xfrm>
        </p:spPr>
        <p:txBody>
          <a:bodyPr/>
          <a:lstStyle/>
          <a:p>
            <a:r>
              <a:rPr lang="en-IN" altLang="en-US" dirty="0">
                <a:solidFill>
                  <a:schemeClr val="tx2">
                    <a:lumMod val="60000"/>
                    <a:lumOff val="40000"/>
                  </a:schemeClr>
                </a:solidFill>
              </a:rPr>
              <a:t>ARDUINO - UNO</a:t>
            </a:r>
          </a:p>
        </p:txBody>
      </p:sp>
      <p:sp>
        <p:nvSpPr>
          <p:cNvPr id="3" name="Text Placeholder 2"/>
          <p:cNvSpPr>
            <a:spLocks noGrp="1"/>
          </p:cNvSpPr>
          <p:nvPr>
            <p:ph type="body" idx="1"/>
          </p:nvPr>
        </p:nvSpPr>
        <p:spPr>
          <a:xfrm>
            <a:off x="768350" y="1568450"/>
            <a:ext cx="8844280" cy="6856095"/>
          </a:xfrm>
        </p:spPr>
        <p:txBody>
          <a:bodyPr>
            <a:noAutofit/>
          </a:bodyPr>
          <a:lstStyle/>
          <a:p>
            <a:r>
              <a:rPr lang="en-IN" altLang="en-US" sz="2200" dirty="0">
                <a:latin typeface="Cambria" panose="02040503050406030204" charset="0"/>
                <a:cs typeface="Cambria" panose="02040503050406030204" charset="0"/>
              </a:rPr>
              <a:t>Arduino is an open-source electronics platform based on easy-to-use hardware and software. Arduino boards are able to read inputs - light on a sensor, a finger on a button, or a Twitter message - and turn it into an output - activating a motor, turning on an LED, publishing something online.</a:t>
            </a:r>
          </a:p>
          <a:p>
            <a:endParaRPr lang="en-IN" altLang="en-US" sz="2200" dirty="0">
              <a:latin typeface="Cambria" panose="02040503050406030204" charset="0"/>
              <a:cs typeface="Cambria" panose="02040503050406030204" charset="0"/>
            </a:endParaRPr>
          </a:p>
          <a:p>
            <a:r>
              <a:rPr lang="en-IN" altLang="en-US" sz="2200" b="1" dirty="0">
                <a:latin typeface="Cambria" panose="02040503050406030204" charset="0"/>
                <a:cs typeface="Cambria" panose="02040503050406030204" charset="0"/>
              </a:rPr>
              <a:t>Pin Description:</a:t>
            </a:r>
          </a:p>
          <a:p>
            <a:pPr marL="342900" indent="-342900">
              <a:buFont typeface="Wingdings" panose="05000000000000000000" charset="0"/>
              <a:buChar char="§"/>
            </a:pPr>
            <a:r>
              <a:rPr lang="en-US" sz="2200" b="1" dirty="0">
                <a:latin typeface="Cambria" panose="02040503050406030204" charset="0"/>
                <a:cs typeface="Cambria" panose="02040503050406030204" charset="0"/>
              </a:rPr>
              <a:t>Vin</a:t>
            </a:r>
            <a:r>
              <a:rPr lang="en-US" sz="2200" dirty="0">
                <a:latin typeface="Cambria" panose="02040503050406030204" charset="0"/>
                <a:cs typeface="Cambria" panose="02040503050406030204" charset="0"/>
              </a:rPr>
              <a:t>: This is the input voltage pin of the Arduino board used to provide input supply from an external power source.</a:t>
            </a:r>
          </a:p>
          <a:p>
            <a:pPr marL="342900" indent="-342900">
              <a:buFont typeface="Wingdings" panose="05000000000000000000" charset="0"/>
              <a:buChar char="§"/>
            </a:pPr>
            <a:endParaRPr lang="en-US" sz="2200" dirty="0">
              <a:latin typeface="Cambria" panose="02040503050406030204" charset="0"/>
              <a:cs typeface="Cambria" panose="02040503050406030204" charset="0"/>
            </a:endParaRPr>
          </a:p>
          <a:p>
            <a:pPr marL="342900" indent="-342900">
              <a:buFont typeface="Wingdings" panose="05000000000000000000" charset="0"/>
              <a:buChar char="§"/>
            </a:pPr>
            <a:r>
              <a:rPr lang="en-US" sz="2200" b="1" dirty="0">
                <a:latin typeface="Cambria" panose="02040503050406030204" charset="0"/>
                <a:cs typeface="Cambria" panose="02040503050406030204" charset="0"/>
              </a:rPr>
              <a:t>5V</a:t>
            </a:r>
            <a:r>
              <a:rPr lang="en-US" sz="2200" dirty="0">
                <a:latin typeface="Cambria" panose="02040503050406030204" charset="0"/>
                <a:cs typeface="Cambria" panose="02040503050406030204" charset="0"/>
              </a:rPr>
              <a:t>: This pin of the Arduino board is used as a regulated power supply voltage and it is used to give supply to the board as well as onboard components.</a:t>
            </a:r>
          </a:p>
          <a:p>
            <a:pPr marL="342900" indent="-342900">
              <a:buFont typeface="Wingdings" panose="05000000000000000000" charset="0"/>
              <a:buChar char="§"/>
            </a:pPr>
            <a:endParaRPr lang="en-US" sz="2200" dirty="0">
              <a:latin typeface="Cambria" panose="02040503050406030204" charset="0"/>
              <a:cs typeface="Cambria" panose="02040503050406030204" charset="0"/>
            </a:endParaRPr>
          </a:p>
          <a:p>
            <a:pPr marL="342900" indent="-342900">
              <a:buFont typeface="Wingdings" panose="05000000000000000000" charset="0"/>
              <a:buChar char="§"/>
            </a:pPr>
            <a:r>
              <a:rPr lang="en-US" sz="2200" b="1" dirty="0">
                <a:latin typeface="Cambria" panose="02040503050406030204" charset="0"/>
                <a:cs typeface="Cambria" panose="02040503050406030204" charset="0"/>
              </a:rPr>
              <a:t>3.3V</a:t>
            </a:r>
            <a:r>
              <a:rPr lang="en-US" sz="2200" dirty="0">
                <a:latin typeface="Cambria" panose="02040503050406030204" charset="0"/>
                <a:cs typeface="Cambria" panose="02040503050406030204" charset="0"/>
              </a:rPr>
              <a:t>: This pin of the board is used to provide a supply of 3.3V which is generated from a voltage regulator on the board</a:t>
            </a:r>
          </a:p>
          <a:p>
            <a:pPr marL="342900" indent="-342900">
              <a:buFont typeface="Wingdings" panose="05000000000000000000" charset="0"/>
              <a:buChar char="§"/>
            </a:pPr>
            <a:endParaRPr lang="en-US" sz="2200" dirty="0">
              <a:latin typeface="Cambria" panose="02040503050406030204" charset="0"/>
              <a:cs typeface="Cambria" panose="02040503050406030204" charset="0"/>
            </a:endParaRPr>
          </a:p>
          <a:p>
            <a:pPr marL="342900" indent="-342900">
              <a:buFont typeface="Wingdings" panose="05000000000000000000" charset="0"/>
              <a:buChar char="§"/>
            </a:pPr>
            <a:r>
              <a:rPr lang="en-US" sz="2200" b="1" dirty="0">
                <a:latin typeface="Cambria" panose="02040503050406030204" charset="0"/>
                <a:cs typeface="Cambria" panose="02040503050406030204" charset="0"/>
              </a:rPr>
              <a:t>GND</a:t>
            </a:r>
            <a:r>
              <a:rPr lang="en-US" sz="2200" dirty="0">
                <a:latin typeface="Cambria" panose="02040503050406030204" charset="0"/>
                <a:cs typeface="Cambria" panose="02040503050406030204" charset="0"/>
              </a:rPr>
              <a:t>: This pin of the board is used to ground the Arduino board.</a:t>
            </a:r>
          </a:p>
          <a:p>
            <a:pPr marL="342900" indent="-342900">
              <a:buFont typeface="Wingdings" panose="05000000000000000000" charset="0"/>
              <a:buChar char="§"/>
            </a:pPr>
            <a:endParaRPr lang="en-US" sz="2200" dirty="0">
              <a:latin typeface="Cambria" panose="02040503050406030204" charset="0"/>
              <a:cs typeface="Cambria" panose="02040503050406030204" charset="0"/>
            </a:endParaRPr>
          </a:p>
          <a:p>
            <a:pPr marL="342900" indent="-342900">
              <a:buFont typeface="Wingdings" panose="05000000000000000000" charset="0"/>
              <a:buChar char="§"/>
            </a:pPr>
            <a:r>
              <a:rPr lang="en-US" sz="2200" b="1" dirty="0">
                <a:latin typeface="Cambria" panose="02040503050406030204" charset="0"/>
                <a:cs typeface="Cambria" panose="02040503050406030204" charset="0"/>
              </a:rPr>
              <a:t>Reset</a:t>
            </a:r>
            <a:r>
              <a:rPr lang="en-US" sz="2200" dirty="0">
                <a:latin typeface="Cambria" panose="02040503050406030204" charset="0"/>
                <a:cs typeface="Cambria" panose="02040503050406030204" charset="0"/>
              </a:rPr>
              <a:t>: This pin of the board is used to reset the microcontroller. It is used to Resets the microcontroller.</a:t>
            </a:r>
          </a:p>
          <a:p>
            <a:pPr marL="342900" indent="-342900">
              <a:buFont typeface="Wingdings" panose="05000000000000000000" charset="0"/>
              <a:buChar char="§"/>
            </a:pPr>
            <a:endParaRPr lang="en-US" sz="2200" dirty="0">
              <a:latin typeface="Cambria" panose="02040503050406030204" charset="0"/>
              <a:cs typeface="Cambria" panose="02040503050406030204" charset="0"/>
            </a:endParaRPr>
          </a:p>
          <a:p>
            <a:pPr marL="342900" indent="-342900">
              <a:buFont typeface="Wingdings" panose="05000000000000000000" charset="0"/>
              <a:buChar char="§"/>
            </a:pPr>
            <a:r>
              <a:rPr lang="en-US" sz="2200" b="1" dirty="0">
                <a:latin typeface="Cambria" panose="02040503050406030204" charset="0"/>
                <a:cs typeface="Cambria" panose="02040503050406030204" charset="0"/>
              </a:rPr>
              <a:t>Analog Pins</a:t>
            </a:r>
            <a:r>
              <a:rPr lang="en-US" sz="2200" dirty="0">
                <a:latin typeface="Cambria" panose="02040503050406030204" charset="0"/>
                <a:cs typeface="Cambria" panose="02040503050406030204" charset="0"/>
              </a:rPr>
              <a:t>: The pins AO to A5 are used as an analog input and it is in the range of 0-5V.</a:t>
            </a:r>
          </a:p>
          <a:p>
            <a:pPr marL="342900" indent="-342900">
              <a:buFont typeface="Wingdings" panose="05000000000000000000" charset="0"/>
              <a:buChar char="§"/>
            </a:pPr>
            <a:endParaRPr lang="en-US" sz="2200" dirty="0">
              <a:latin typeface="Cambria" panose="02040503050406030204" charset="0"/>
              <a:cs typeface="Cambria" panose="02040503050406030204" charset="0"/>
            </a:endParaRPr>
          </a:p>
        </p:txBody>
      </p:sp>
      <p:sp>
        <p:nvSpPr>
          <p:cNvPr id="11" name="object 3"/>
          <p:cNvSpPr/>
          <p:nvPr/>
        </p:nvSpPr>
        <p:spPr>
          <a:xfrm>
            <a:off x="9940290" y="0"/>
            <a:ext cx="8359775"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4" name="Picture 3"/>
          <p:cNvPicPr>
            <a:picLocks noChangeAspect="1"/>
          </p:cNvPicPr>
          <p:nvPr/>
        </p:nvPicPr>
        <p:blipFill>
          <a:blip r:embed="rId2"/>
          <a:stretch>
            <a:fillRect/>
          </a:stretch>
        </p:blipFill>
        <p:spPr>
          <a:xfrm>
            <a:off x="10966450" y="1720850"/>
            <a:ext cx="6786880" cy="65735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50350" y="1568450"/>
            <a:ext cx="8126730" cy="5756275"/>
          </a:xfrm>
        </p:spPr>
        <p:txBody>
          <a:bodyPr>
            <a:noAutofit/>
          </a:bodyPr>
          <a:lstStyle/>
          <a:p>
            <a:pPr marL="342900" indent="-342900">
              <a:lnSpc>
                <a:spcPct val="120000"/>
              </a:lnSpc>
              <a:spcBef>
                <a:spcPts val="0"/>
              </a:spcBef>
              <a:spcAft>
                <a:spcPts val="0"/>
              </a:spcAft>
              <a:buFont typeface="Wingdings" panose="05000000000000000000" charset="0"/>
              <a:buChar char="§"/>
            </a:pPr>
            <a:r>
              <a:rPr lang="en-IN" altLang="en-US" sz="2500" b="1" dirty="0">
                <a:latin typeface="Cambria" panose="02040503050406030204" charset="0"/>
                <a:cs typeface="Cambria" panose="02040503050406030204" charset="0"/>
              </a:rPr>
              <a:t>D</a:t>
            </a:r>
            <a:r>
              <a:rPr lang="en-US" sz="2500" b="1" dirty="0" err="1">
                <a:latin typeface="Cambria" panose="02040503050406030204" charset="0"/>
                <a:cs typeface="Cambria" panose="02040503050406030204" charset="0"/>
              </a:rPr>
              <a:t>igital</a:t>
            </a:r>
            <a:r>
              <a:rPr lang="en-US" sz="2500" b="1" dirty="0">
                <a:latin typeface="Cambria" panose="02040503050406030204" charset="0"/>
                <a:cs typeface="Cambria" panose="02040503050406030204" charset="0"/>
              </a:rPr>
              <a:t> Pins</a:t>
            </a:r>
            <a:r>
              <a:rPr lang="en-US" sz="2500" dirty="0">
                <a:latin typeface="Cambria" panose="02040503050406030204" charset="0"/>
                <a:cs typeface="Cambria" panose="02040503050406030204" charset="0"/>
              </a:rPr>
              <a:t>: The pins 0 to 13 are used as a digital input or output for the Arduino board.</a:t>
            </a:r>
          </a:p>
          <a:p>
            <a:pPr marL="342900" indent="-342900">
              <a:lnSpc>
                <a:spcPct val="120000"/>
              </a:lnSpc>
              <a:spcBef>
                <a:spcPts val="0"/>
              </a:spcBef>
              <a:spcAft>
                <a:spcPts val="0"/>
              </a:spcAft>
              <a:buFont typeface="Wingdings" panose="05000000000000000000" charset="0"/>
              <a:buChar char="§"/>
            </a:pPr>
            <a:endParaRPr lang="en-US" sz="2500" dirty="0">
              <a:latin typeface="Cambria" panose="02040503050406030204" charset="0"/>
              <a:cs typeface="Cambria" panose="02040503050406030204" charset="0"/>
            </a:endParaRPr>
          </a:p>
          <a:p>
            <a:pPr marL="342900" indent="-342900">
              <a:lnSpc>
                <a:spcPct val="120000"/>
              </a:lnSpc>
              <a:spcBef>
                <a:spcPts val="0"/>
              </a:spcBef>
              <a:spcAft>
                <a:spcPts val="0"/>
              </a:spcAft>
              <a:buFont typeface="Wingdings" panose="05000000000000000000" charset="0"/>
              <a:buChar char="§"/>
            </a:pPr>
            <a:r>
              <a:rPr lang="en-US" sz="2500" b="1" dirty="0">
                <a:latin typeface="Cambria" panose="02040503050406030204" charset="0"/>
                <a:cs typeface="Cambria" panose="02040503050406030204" charset="0"/>
              </a:rPr>
              <a:t>Serial Pins: </a:t>
            </a:r>
            <a:r>
              <a:rPr lang="en-US" sz="2500" dirty="0">
                <a:latin typeface="Cambria" panose="02040503050406030204" charset="0"/>
                <a:cs typeface="Cambria" panose="02040503050406030204" charset="0"/>
              </a:rPr>
              <a:t>These pins are also known as a UART </a:t>
            </a:r>
            <a:r>
              <a:rPr lang="en-US" sz="2500" dirty="0" err="1">
                <a:latin typeface="Cambria" panose="02040503050406030204" charset="0"/>
                <a:cs typeface="Cambria" panose="02040503050406030204" charset="0"/>
              </a:rPr>
              <a:t>pin.It</a:t>
            </a:r>
            <a:r>
              <a:rPr lang="en-US" sz="2500" dirty="0">
                <a:latin typeface="Cambria" panose="02040503050406030204" charset="0"/>
                <a:cs typeface="Cambria" panose="02040503050406030204" charset="0"/>
              </a:rPr>
              <a:t> is used for communication between the Arduino board and a computer or other devices. The transmitter pin number 1 and receiver pin number 0 is used to transmit and receive the data resp.</a:t>
            </a:r>
          </a:p>
          <a:p>
            <a:pPr marL="342900" indent="-342900">
              <a:lnSpc>
                <a:spcPct val="120000"/>
              </a:lnSpc>
              <a:spcBef>
                <a:spcPts val="0"/>
              </a:spcBef>
              <a:spcAft>
                <a:spcPts val="0"/>
              </a:spcAft>
              <a:buFont typeface="Wingdings" panose="05000000000000000000" charset="0"/>
              <a:buChar char="§"/>
            </a:pPr>
            <a:endParaRPr lang="en-US" sz="2500" dirty="0">
              <a:latin typeface="Cambria" panose="02040503050406030204" charset="0"/>
              <a:cs typeface="Cambria" panose="02040503050406030204" charset="0"/>
            </a:endParaRPr>
          </a:p>
          <a:p>
            <a:pPr marL="342900" indent="-342900">
              <a:lnSpc>
                <a:spcPct val="120000"/>
              </a:lnSpc>
              <a:spcBef>
                <a:spcPts val="0"/>
              </a:spcBef>
              <a:spcAft>
                <a:spcPts val="0"/>
              </a:spcAft>
              <a:buFont typeface="Wingdings" panose="05000000000000000000" charset="0"/>
              <a:buChar char="§"/>
            </a:pPr>
            <a:r>
              <a:rPr lang="en-US" sz="2500" b="1" dirty="0">
                <a:latin typeface="Cambria" panose="02040503050406030204" charset="0"/>
                <a:cs typeface="Cambria" panose="02040503050406030204" charset="0"/>
              </a:rPr>
              <a:t>External Interrupt Pins</a:t>
            </a:r>
            <a:r>
              <a:rPr lang="en-US" sz="2500" dirty="0">
                <a:latin typeface="Cambria" panose="02040503050406030204" charset="0"/>
                <a:cs typeface="Cambria" panose="02040503050406030204" charset="0"/>
              </a:rPr>
              <a:t>: This pin of the Arduino board</a:t>
            </a:r>
            <a:r>
              <a:rPr lang="en-IN" altLang="en-US" sz="2500" dirty="0">
                <a:latin typeface="Cambria" panose="02040503050406030204" charset="0"/>
                <a:cs typeface="Cambria" panose="02040503050406030204" charset="0"/>
              </a:rPr>
              <a:t> </a:t>
            </a:r>
            <a:r>
              <a:rPr lang="en-US" sz="2500" dirty="0">
                <a:latin typeface="Cambria" panose="02040503050406030204" charset="0"/>
                <a:cs typeface="Cambria" panose="02040503050406030204" charset="0"/>
              </a:rPr>
              <a:t>is used to produce the External interrupt and it is done by pin numbers 2 and 3.</a:t>
            </a:r>
          </a:p>
          <a:p>
            <a:pPr marL="342900" indent="-342900">
              <a:lnSpc>
                <a:spcPct val="120000"/>
              </a:lnSpc>
              <a:spcBef>
                <a:spcPts val="0"/>
              </a:spcBef>
              <a:spcAft>
                <a:spcPts val="0"/>
              </a:spcAft>
              <a:buFont typeface="Wingdings" panose="05000000000000000000" charset="0"/>
              <a:buChar char="§"/>
            </a:pPr>
            <a:endParaRPr lang="en-US" sz="2500" dirty="0">
              <a:latin typeface="Cambria" panose="02040503050406030204" charset="0"/>
              <a:cs typeface="Cambria" panose="02040503050406030204" charset="0"/>
            </a:endParaRPr>
          </a:p>
          <a:p>
            <a:pPr marL="342900" indent="-342900">
              <a:lnSpc>
                <a:spcPct val="120000"/>
              </a:lnSpc>
              <a:spcBef>
                <a:spcPts val="0"/>
              </a:spcBef>
              <a:spcAft>
                <a:spcPts val="0"/>
              </a:spcAft>
              <a:buFont typeface="Wingdings" panose="05000000000000000000" charset="0"/>
              <a:buChar char="§"/>
            </a:pPr>
            <a:r>
              <a:rPr lang="en-US" sz="2500" b="1" dirty="0">
                <a:latin typeface="Cambria" panose="02040503050406030204" charset="0"/>
                <a:cs typeface="Cambria" panose="02040503050406030204" charset="0"/>
              </a:rPr>
              <a:t>PWM Pins</a:t>
            </a:r>
            <a:r>
              <a:rPr lang="en-US" sz="2500" dirty="0">
                <a:latin typeface="Cambria" panose="02040503050406030204" charset="0"/>
                <a:cs typeface="Cambria" panose="02040503050406030204" charset="0"/>
              </a:rPr>
              <a:t>: This pins of the board is used to convert</a:t>
            </a:r>
            <a:r>
              <a:rPr lang="en-IN" altLang="en-US" sz="2500" dirty="0">
                <a:latin typeface="Cambria" panose="02040503050406030204" charset="0"/>
                <a:cs typeface="Cambria" panose="02040503050406030204" charset="0"/>
              </a:rPr>
              <a:t> </a:t>
            </a:r>
            <a:r>
              <a:rPr lang="en-US" sz="2500" dirty="0">
                <a:latin typeface="Cambria" panose="02040503050406030204" charset="0"/>
                <a:cs typeface="Cambria" panose="02040503050406030204" charset="0"/>
              </a:rPr>
              <a:t>the digital signal into an analog by varying the width of the Pulse. The pin numbers 3,5,6,9,10 and 11 are used as a PWM pin.</a:t>
            </a:r>
          </a:p>
          <a:p>
            <a:pPr marL="342900" indent="-342900">
              <a:lnSpc>
                <a:spcPct val="120000"/>
              </a:lnSpc>
              <a:spcBef>
                <a:spcPts val="0"/>
              </a:spcBef>
              <a:spcAft>
                <a:spcPts val="0"/>
              </a:spcAft>
              <a:buFont typeface="Wingdings" panose="05000000000000000000" charset="0"/>
              <a:buChar char="§"/>
            </a:pPr>
            <a:endParaRPr lang="en-IN" altLang="en-US" sz="2500" dirty="0">
              <a:latin typeface="Cambria" panose="02040503050406030204" charset="0"/>
              <a:cs typeface="Cambria" panose="02040503050406030204" charset="0"/>
            </a:endParaRPr>
          </a:p>
        </p:txBody>
      </p:sp>
      <p:sp>
        <p:nvSpPr>
          <p:cNvPr id="11" name="object 3"/>
          <p:cNvSpPr/>
          <p:nvPr/>
        </p:nvSpPr>
        <p:spPr>
          <a:xfrm>
            <a:off x="6350" y="0"/>
            <a:ext cx="8704580" cy="10338435"/>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49B0D4"/>
          </a:solidFill>
        </p:spPr>
        <p:txBody>
          <a:bodyPr wrap="square" lIns="0" tIns="0" rIns="0" bIns="0" rtlCol="0"/>
          <a:lstStyle/>
          <a:p>
            <a:endParaRPr/>
          </a:p>
        </p:txBody>
      </p:sp>
      <p:pic>
        <p:nvPicPr>
          <p:cNvPr id="4" name="Picture 3"/>
          <p:cNvPicPr>
            <a:picLocks noChangeAspect="1"/>
          </p:cNvPicPr>
          <p:nvPr/>
        </p:nvPicPr>
        <p:blipFill>
          <a:blip r:embed="rId2"/>
          <a:stretch>
            <a:fillRect/>
          </a:stretch>
        </p:blipFill>
        <p:spPr>
          <a:xfrm>
            <a:off x="692150" y="1154430"/>
            <a:ext cx="7408545" cy="80149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3636</Words>
  <Application>Microsoft Office PowerPoint</Application>
  <PresentationFormat>Custom</PresentationFormat>
  <Paragraphs>475</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Bell MT</vt:lpstr>
      <vt:lpstr>Calibri</vt:lpstr>
      <vt:lpstr>Californian FB</vt:lpstr>
      <vt:lpstr>Cambria</vt:lpstr>
      <vt:lpstr>Verdana</vt:lpstr>
      <vt:lpstr>Wingdings</vt:lpstr>
      <vt:lpstr>Office Theme</vt:lpstr>
      <vt:lpstr>PowerPoint Presentation</vt:lpstr>
      <vt:lpstr>PROBLEM STATEMENT</vt:lpstr>
      <vt:lpstr>OBJECTIVES</vt:lpstr>
      <vt:lpstr>PowerPoint Presentation</vt:lpstr>
      <vt:lpstr>PowerPoint Presentation</vt:lpstr>
      <vt:lpstr>PowerPoint Presentation</vt:lpstr>
      <vt:lpstr>PowerPoint Presentation</vt:lpstr>
      <vt:lpstr>ARDUINO - UNO</vt:lpstr>
      <vt:lpstr>PowerPoint Presentation</vt:lpstr>
      <vt:lpstr>Working:</vt:lpstr>
      <vt:lpstr>WATER LEVEL SENSOR</vt:lpstr>
      <vt:lpstr>PowerPoint Presentation</vt:lpstr>
      <vt:lpstr>PowerPoint Presentation</vt:lpstr>
      <vt:lpstr>PowerPoint Presentation</vt:lpstr>
      <vt:lpstr>PowerPoint Presentation</vt:lpstr>
      <vt:lpstr>BREADBOARD</vt:lpstr>
      <vt:lpstr>LEDs are semiconductor devices that emit light when an electric current passes through them in the forward direction, converting electrical energy into light energy.   1. Energy Efficiency: LEDs are highly efficient light sources, converting a large portion of electrical energy into visible light, resulting in reduced energy consumption and lower electricity bills.  2. Long Lifespan: With lifespans ranging from tens of thousands to hundreds of thousands of hours, LEDs offer long-lasting illumination, reducing the need for frequent replacement and maintenance.</vt:lpstr>
      <vt:lpstr>PowerPoint Presentation</vt:lpstr>
      <vt:lpstr>ARDUINO IDE</vt:lpstr>
      <vt:lpstr>PowerPoint Presentation</vt:lpstr>
      <vt:lpstr>WORKFLOWWORKFLOW</vt:lpstr>
      <vt:lpstr>CIRCUIT</vt:lpstr>
      <vt:lpstr>CIRCUIT DESCRIPTION</vt:lpstr>
      <vt:lpstr>PowerPoint Presentation</vt:lpstr>
      <vt:lpstr>PowerPoint Presentation</vt:lpstr>
      <vt:lpstr>1.Library and Pin Definitions:</vt:lpstr>
      <vt:lpstr>2.Setup Function:</vt:lpstr>
      <vt:lpstr>PowerPoint Presentation</vt:lpstr>
      <vt:lpstr>PowerPoint Presentation</vt:lpstr>
      <vt:lpstr>PowerPoint Presentation</vt:lpstr>
      <vt:lpstr>PowerPoint Presentation</vt:lpstr>
      <vt:lpstr>PowerPoint Presentation</vt:lpstr>
      <vt:lpstr>PowerPoint Presentation</vt:lpstr>
      <vt:lpstr>METHODOLOGY</vt:lpstr>
      <vt:lpstr>       SOLUTION</vt:lpstr>
      <vt:lpstr>    EXECUTION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sowmya yallabandi</cp:lastModifiedBy>
  <cp:revision>18</cp:revision>
  <dcterms:created xsi:type="dcterms:W3CDTF">2024-05-16T08:45:00Z</dcterms:created>
  <dcterms:modified xsi:type="dcterms:W3CDTF">2024-11-16T14:10:29Z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2024-05-17T12:30:00Z</vt:filetime>
  </property>
  <property fmtid="{D5CDD505-2E9C-101B-9397-08002B2CF9AE}" pid="3" name="Creator">
    <vt:lpwstr>Chromium</vt:lpwstr>
  </property>
  <property fmtid="{D5CDD505-2E9C-101B-9397-08002B2CF9AE}" pid="4" name="LastSaved">
    <vt:filetime>2024-05-18T12:30:00Z</vt:filetime>
  </property>
  <property fmtid="{D5CDD505-2E9C-101B-9397-08002B2CF9AE}" pid="5" name="Producer">
    <vt:lpwstr>GPL Ghostscript 10.02.0</vt:lpwstr>
  </property>
  <property fmtid="{D5CDD505-2E9C-101B-9397-08002B2CF9AE}" pid="6" name="ICV">
    <vt:lpwstr>0D3A75BA2C6744BA9234F82E12665AD0_13</vt:lpwstr>
  </property>
  <property fmtid="{D5CDD505-2E9C-101B-9397-08002B2CF9AE}" pid="7" name="KSOProductBuildVer">
    <vt:lpwstr>1033-12.2.0.16909</vt:lpwstr>
  </property>
</Properties>
</file>